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jpe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61" r:id="rId5"/>
    <p:sldId id="279" r:id="rId6"/>
    <p:sldId id="292" r:id="rId7"/>
    <p:sldId id="280" r:id="rId8"/>
    <p:sldId id="265" r:id="rId9"/>
    <p:sldId id="293" r:id="rId10"/>
    <p:sldId id="294" r:id="rId11"/>
    <p:sldId id="304" r:id="rId12"/>
    <p:sldId id="297" r:id="rId13"/>
    <p:sldId id="282" r:id="rId14"/>
    <p:sldId id="268" r:id="rId15"/>
    <p:sldId id="298" r:id="rId16"/>
    <p:sldId id="299" r:id="rId17"/>
    <p:sldId id="300" r:id="rId18"/>
    <p:sldId id="301" r:id="rId19"/>
    <p:sldId id="302" r:id="rId20"/>
    <p:sldId id="303" r:id="rId21"/>
    <p:sldId id="291" r:id="rId22"/>
    <p:sldId id="283" r:id="rId23"/>
    <p:sldId id="284" r:id="rId24"/>
    <p:sldId id="275" r:id="rId25"/>
    <p:sldId id="276" r:id="rId26"/>
    <p:sldId id="277" r:id="rId27"/>
    <p:sldId id="285" r:id="rId28"/>
    <p:sldId id="286" r:id="rId29"/>
    <p:sldId id="287" r:id="rId30"/>
    <p:sldId id="288" r:id="rId31"/>
    <p:sldId id="289" r:id="rId32"/>
    <p:sldId id="272" r:id="rId3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9E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781" autoAdjust="0"/>
  </p:normalViewPr>
  <p:slideViewPr>
    <p:cSldViewPr snapToGrid="0">
      <p:cViewPr varScale="1">
        <p:scale>
          <a:sx n="37" d="100"/>
          <a:sy n="37" d="100"/>
        </p:scale>
        <p:origin x="139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stbenutzer" providerId="Windows Live" clId="Web-{A41EFA6D-EB52-466F-9F0C-552C625A6DB5}"/>
    <pc:docChg chg="modSld">
      <pc:chgData name="Gastbenutzer" userId="" providerId="Windows Live" clId="Web-{A41EFA6D-EB52-466F-9F0C-552C625A6DB5}" dt="2020-09-30T15:17:47.033" v="3" actId="20577"/>
      <pc:docMkLst>
        <pc:docMk/>
      </pc:docMkLst>
      <pc:sldChg chg="modSp">
        <pc:chgData name="Gastbenutzer" userId="" providerId="Windows Live" clId="Web-{A41EFA6D-EB52-466F-9F0C-552C625A6DB5}" dt="2020-09-30T15:17:47.033" v="2" actId="20577"/>
        <pc:sldMkLst>
          <pc:docMk/>
          <pc:sldMk cId="2107509153" sldId="279"/>
        </pc:sldMkLst>
        <pc:spChg chg="mod">
          <ac:chgData name="Gastbenutzer" userId="" providerId="Windows Live" clId="Web-{A41EFA6D-EB52-466F-9F0C-552C625A6DB5}" dt="2020-09-30T15:17:47.033" v="2" actId="20577"/>
          <ac:spMkLst>
            <pc:docMk/>
            <pc:sldMk cId="2107509153" sldId="279"/>
            <ac:spMk id="2" creationId="{74ABF8C4-5864-4BAC-914F-39D79E5A2C37}"/>
          </ac:spMkLst>
        </pc:spChg>
      </pc:sldChg>
    </pc:docChg>
  </pc:docChgLst>
  <pc:docChgLst>
    <pc:chgData name="Marina Weisband" userId="42a7c306d40a8861" providerId="LiveId" clId="{57A069F3-CA37-4B11-AB93-25408BA961B6}"/>
    <pc:docChg chg="custSel addSld delSld modSld">
      <pc:chgData name="Marina Weisband" userId="42a7c306d40a8861" providerId="LiveId" clId="{57A069F3-CA37-4B11-AB93-25408BA961B6}" dt="2020-07-09T18:37:02.815" v="4" actId="1076"/>
      <pc:docMkLst>
        <pc:docMk/>
      </pc:docMkLst>
      <pc:sldChg chg="delSp modSp mod">
        <pc:chgData name="Marina Weisband" userId="42a7c306d40a8861" providerId="LiveId" clId="{57A069F3-CA37-4B11-AB93-25408BA961B6}" dt="2020-07-09T18:37:02.815" v="4" actId="1076"/>
        <pc:sldMkLst>
          <pc:docMk/>
          <pc:sldMk cId="1030216046" sldId="265"/>
        </pc:sldMkLst>
        <pc:spChg chg="mod">
          <ac:chgData name="Marina Weisband" userId="42a7c306d40a8861" providerId="LiveId" clId="{57A069F3-CA37-4B11-AB93-25408BA961B6}" dt="2020-07-09T18:37:02.815" v="4" actId="1076"/>
          <ac:spMkLst>
            <pc:docMk/>
            <pc:sldMk cId="1030216046" sldId="265"/>
            <ac:spMk id="10" creationId="{8297256B-23B7-450C-9E88-922CEE1A8DB6}"/>
          </ac:spMkLst>
        </pc:spChg>
        <pc:picChg chg="del">
          <ac:chgData name="Marina Weisband" userId="42a7c306d40a8861" providerId="LiveId" clId="{57A069F3-CA37-4B11-AB93-25408BA961B6}" dt="2020-07-09T18:36:56.978" v="2" actId="478"/>
          <ac:picMkLst>
            <pc:docMk/>
            <pc:sldMk cId="1030216046" sldId="265"/>
            <ac:picMk id="8" creationId="{B6A22667-1E20-4594-BAE7-825076219B3D}"/>
          </ac:picMkLst>
        </pc:picChg>
      </pc:sldChg>
      <pc:sldChg chg="add del">
        <pc:chgData name="Marina Weisband" userId="42a7c306d40a8861" providerId="LiveId" clId="{57A069F3-CA37-4B11-AB93-25408BA961B6}" dt="2020-07-09T18:36:13.759" v="1"/>
        <pc:sldMkLst>
          <pc:docMk/>
          <pc:sldMk cId="1520747591" sldId="304"/>
        </pc:sldMkLst>
      </pc:sldChg>
    </pc:docChg>
  </pc:docChgLst>
  <pc:docChgLst>
    <pc:chgData name="Alexa Schaegner" userId="20d4605171c1e6e4" providerId="Windows Live" clId="Web-{925AD192-0AFD-45A6-B34A-98AB9A54FFD1}"/>
    <pc:docChg chg="modSld">
      <pc:chgData name="Alexa Schaegner" userId="20d4605171c1e6e4" providerId="Windows Live" clId="Web-{925AD192-0AFD-45A6-B34A-98AB9A54FFD1}" dt="2020-09-30T13:30:28.758" v="5" actId="20577"/>
      <pc:docMkLst>
        <pc:docMk/>
      </pc:docMkLst>
      <pc:sldChg chg="modSp">
        <pc:chgData name="Alexa Schaegner" userId="20d4605171c1e6e4" providerId="Windows Live" clId="Web-{925AD192-0AFD-45A6-B34A-98AB9A54FFD1}" dt="2020-09-30T13:29:55.804" v="0" actId="14100"/>
        <pc:sldMkLst>
          <pc:docMk/>
          <pc:sldMk cId="4140640616" sldId="282"/>
        </pc:sldMkLst>
        <pc:spChg chg="mod">
          <ac:chgData name="Alexa Schaegner" userId="20d4605171c1e6e4" providerId="Windows Live" clId="Web-{925AD192-0AFD-45A6-B34A-98AB9A54FFD1}" dt="2020-09-30T13:29:55.804" v="0" actId="14100"/>
          <ac:spMkLst>
            <pc:docMk/>
            <pc:sldMk cId="4140640616" sldId="282"/>
            <ac:spMk id="45" creationId="{852EF275-1760-4C8B-B9BA-8C6E8FA8E539}"/>
          </ac:spMkLst>
        </pc:spChg>
      </pc:sldChg>
      <pc:sldChg chg="modSp">
        <pc:chgData name="Alexa Schaegner" userId="20d4605171c1e6e4" providerId="Windows Live" clId="Web-{925AD192-0AFD-45A6-B34A-98AB9A54FFD1}" dt="2020-09-30T13:30:13.914" v="2" actId="1076"/>
        <pc:sldMkLst>
          <pc:docMk/>
          <pc:sldMk cId="3225881118" sldId="298"/>
        </pc:sldMkLst>
        <pc:picChg chg="mod">
          <ac:chgData name="Alexa Schaegner" userId="20d4605171c1e6e4" providerId="Windows Live" clId="Web-{925AD192-0AFD-45A6-B34A-98AB9A54FFD1}" dt="2020-09-30T13:30:06.383" v="1" actId="1076"/>
          <ac:picMkLst>
            <pc:docMk/>
            <pc:sldMk cId="3225881118" sldId="298"/>
            <ac:picMk id="5" creationId="{4A9C2147-C955-40CC-AAAC-AE5E56229EED}"/>
          </ac:picMkLst>
        </pc:picChg>
        <pc:picChg chg="mod">
          <ac:chgData name="Alexa Schaegner" userId="20d4605171c1e6e4" providerId="Windows Live" clId="Web-{925AD192-0AFD-45A6-B34A-98AB9A54FFD1}" dt="2020-09-30T13:30:13.914" v="2" actId="1076"/>
          <ac:picMkLst>
            <pc:docMk/>
            <pc:sldMk cId="3225881118" sldId="298"/>
            <ac:picMk id="15" creationId="{4583E3CD-0561-41C3-942C-FC5BC8831223}"/>
          </ac:picMkLst>
        </pc:picChg>
      </pc:sldChg>
      <pc:sldChg chg="modSp">
        <pc:chgData name="Alexa Schaegner" userId="20d4605171c1e6e4" providerId="Windows Live" clId="Web-{925AD192-0AFD-45A6-B34A-98AB9A54FFD1}" dt="2020-09-30T13:30:26.789" v="3" actId="20577"/>
        <pc:sldMkLst>
          <pc:docMk/>
          <pc:sldMk cId="2844257059" sldId="299"/>
        </pc:sldMkLst>
        <pc:spChg chg="mod">
          <ac:chgData name="Alexa Schaegner" userId="20d4605171c1e6e4" providerId="Windows Live" clId="Web-{925AD192-0AFD-45A6-B34A-98AB9A54FFD1}" dt="2020-09-30T13:30:26.789" v="3" actId="20577"/>
          <ac:spMkLst>
            <pc:docMk/>
            <pc:sldMk cId="2844257059" sldId="299"/>
            <ac:spMk id="2" creationId="{2651451F-1C91-4199-B038-FF2342580041}"/>
          </ac:spMkLst>
        </pc:spChg>
      </pc:sldChg>
    </pc:docChg>
  </pc:docChgLst>
  <pc:docChgLst>
    <pc:chgData name="Lisa Wulf" userId="2b599cbe-1d90-4d62-bf09-6e7f23db6f4c" providerId="ADAL" clId="{90202D66-27FC-4B07-86E1-B56C47C3FE0F}"/>
    <pc:docChg chg="modSld">
      <pc:chgData name="Lisa Wulf" userId="2b599cbe-1d90-4d62-bf09-6e7f23db6f4c" providerId="ADAL" clId="{90202D66-27FC-4B07-86E1-B56C47C3FE0F}" dt="2023-03-13T15:55:42.276" v="38" actId="20577"/>
      <pc:docMkLst>
        <pc:docMk/>
      </pc:docMkLst>
      <pc:sldChg chg="modSp mod">
        <pc:chgData name="Lisa Wulf" userId="2b599cbe-1d90-4d62-bf09-6e7f23db6f4c" providerId="ADAL" clId="{90202D66-27FC-4B07-86E1-B56C47C3FE0F}" dt="2023-03-13T15:54:17.259" v="6" actId="20577"/>
        <pc:sldMkLst>
          <pc:docMk/>
          <pc:sldMk cId="1912765640" sldId="261"/>
        </pc:sldMkLst>
        <pc:spChg chg="mod">
          <ac:chgData name="Lisa Wulf" userId="2b599cbe-1d90-4d62-bf09-6e7f23db6f4c" providerId="ADAL" clId="{90202D66-27FC-4B07-86E1-B56C47C3FE0F}" dt="2023-03-13T15:54:17.259" v="6" actId="20577"/>
          <ac:spMkLst>
            <pc:docMk/>
            <pc:sldMk cId="1912765640" sldId="261"/>
            <ac:spMk id="9" creationId="{977AACB6-52AC-4AAA-9D70-1DE84730C60C}"/>
          </ac:spMkLst>
        </pc:spChg>
      </pc:sldChg>
      <pc:sldChg chg="modSp mod">
        <pc:chgData name="Lisa Wulf" userId="2b599cbe-1d90-4d62-bf09-6e7f23db6f4c" providerId="ADAL" clId="{90202D66-27FC-4B07-86E1-B56C47C3FE0F}" dt="2023-03-13T15:55:11.214" v="20" actId="20577"/>
        <pc:sldMkLst>
          <pc:docMk/>
          <pc:sldMk cId="4140640616" sldId="282"/>
        </pc:sldMkLst>
        <pc:spChg chg="mod">
          <ac:chgData name="Lisa Wulf" userId="2b599cbe-1d90-4d62-bf09-6e7f23db6f4c" providerId="ADAL" clId="{90202D66-27FC-4B07-86E1-B56C47C3FE0F}" dt="2023-03-13T15:55:05.710" v="15" actId="20577"/>
          <ac:spMkLst>
            <pc:docMk/>
            <pc:sldMk cId="4140640616" sldId="282"/>
            <ac:spMk id="43" creationId="{24FE3382-D478-4D92-8392-C62FF5E2E146}"/>
          </ac:spMkLst>
        </pc:spChg>
        <pc:spChg chg="mod">
          <ac:chgData name="Lisa Wulf" userId="2b599cbe-1d90-4d62-bf09-6e7f23db6f4c" providerId="ADAL" clId="{90202D66-27FC-4B07-86E1-B56C47C3FE0F}" dt="2023-03-13T15:55:11.214" v="20" actId="20577"/>
          <ac:spMkLst>
            <pc:docMk/>
            <pc:sldMk cId="4140640616" sldId="282"/>
            <ac:spMk id="45" creationId="{852EF275-1760-4C8B-B9BA-8C6E8FA8E539}"/>
          </ac:spMkLst>
        </pc:spChg>
      </pc:sldChg>
      <pc:sldChg chg="modSp mod">
        <pc:chgData name="Lisa Wulf" userId="2b599cbe-1d90-4d62-bf09-6e7f23db6f4c" providerId="ADAL" clId="{90202D66-27FC-4B07-86E1-B56C47C3FE0F}" dt="2023-03-13T15:55:42.276" v="38" actId="20577"/>
        <pc:sldMkLst>
          <pc:docMk/>
          <pc:sldMk cId="3506656379" sldId="291"/>
        </pc:sldMkLst>
        <pc:spChg chg="mod">
          <ac:chgData name="Lisa Wulf" userId="2b599cbe-1d90-4d62-bf09-6e7f23db6f4c" providerId="ADAL" clId="{90202D66-27FC-4B07-86E1-B56C47C3FE0F}" dt="2023-03-13T15:55:42.276" v="38" actId="20577"/>
          <ac:spMkLst>
            <pc:docMk/>
            <pc:sldMk cId="3506656379" sldId="291"/>
            <ac:spMk id="3" creationId="{AAFB53C8-1F64-4C9E-A493-EF5ED8B8281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659A1E-637F-49AC-823E-396A52A9C4D6}" type="datetimeFigureOut">
              <a:rPr lang="de-DE" smtClean="0"/>
              <a:t>13.03.2023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0633D-5D94-4A20-B341-2FED7BF92A28}" type="slidenum">
              <a:rPr lang="de-DE" smtClean="0"/>
              <a:t>‹Nr.›</a:t>
            </a:fld>
            <a:endParaRPr lang="de-DE"/>
          </a:p>
        </p:txBody>
      </p:sp>
    </p:spTree>
    <p:extLst>
      <p:ext uri="{BB962C8B-B14F-4D97-AF65-F5344CB8AC3E}">
        <p14:creationId xmlns:p14="http://schemas.microsoft.com/office/powerpoint/2010/main" val="581008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aula-blog.website/was-ist-aula/liquid-democrac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 Ausblick auf den Workshop wird gegeben. Der Workshop sollte klar gegliedert sein.  </a:t>
            </a:r>
          </a:p>
        </p:txBody>
      </p:sp>
      <p:sp>
        <p:nvSpPr>
          <p:cNvPr id="4" name="Foliennummernplatzhalter 3"/>
          <p:cNvSpPr>
            <a:spLocks noGrp="1"/>
          </p:cNvSpPr>
          <p:nvPr>
            <p:ph type="sldNum" sz="quarter" idx="5"/>
          </p:nvPr>
        </p:nvSpPr>
        <p:spPr/>
        <p:txBody>
          <a:bodyPr/>
          <a:lstStyle/>
          <a:p>
            <a:fld id="{46C0633D-5D94-4A20-B341-2FED7BF92A28}" type="slidenum">
              <a:rPr lang="de-DE" smtClean="0"/>
              <a:t>2</a:t>
            </a:fld>
            <a:endParaRPr lang="de-DE"/>
          </a:p>
        </p:txBody>
      </p:sp>
    </p:spTree>
    <p:extLst>
      <p:ext uri="{BB962C8B-B14F-4D97-AF65-F5344CB8AC3E}">
        <p14:creationId xmlns:p14="http://schemas.microsoft.com/office/powerpoint/2010/main" val="3511544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4f8b9a12ee_0_279: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42" name="Google Shape;442;g4f8b9a12ee_0_279: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4f8b9a12ee_0_283: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49" name="Google Shape;449;g4f8b9a12ee_0_283: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4f8b9a12ee_0_288: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57" name="Google Shape;457;g4f8b9a12ee_0_288: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4f8b9a12ee_0_395: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67" name="Google Shape;467;g4f8b9a12ee_0_395: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4f8b9a12ee_0_298: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74" name="Google Shape;474;g4f8b9a12ee_0_298: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4f8b9a12ee_0_493: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84" name="Google Shape;484;g4f8b9a12ee_0_493: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4f8b9a12ee_0_422: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94" name="Google Shape;494;g4f8b9a12ee_0_422: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4f8b9a12ee_0_432: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04" name="Google Shape;504;g4f8b9a12ee_0_432: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4f8b9a12ee_0_313: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14" name="Google Shape;514;g4f8b9a12ee_0_313: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Oft glauben Schüler*innen gar nicht, dass sie ein Recht darauf haben, etwas mitentscheiden zu dürfen. Dabei sagt Artikel 12 der Kinderrechtskonvention: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t>
            </a:r>
            <a:r>
              <a:rPr lang="de-DE" sz="1200" b="0" i="0" u="none" strike="noStrike" kern="1200" dirty="0">
                <a:solidFill>
                  <a:schemeClr val="tx1"/>
                </a:solidFill>
                <a:effectLst/>
                <a:latin typeface="+mn-lt"/>
                <a:ea typeface="+mn-ea"/>
                <a:cs typeface="+mn-cs"/>
              </a:rPr>
              <a:t>(1) Die Vertragsstaaten sichern dem Kind, das fähig ist, sich eine eigene Meinung zu bilden, das Recht zu, diese Meinung in allen das Kind berührenden Angelegenheiten frei zu äußern, und berücksichtigen die Meinung des Kindes angemessen und entsprechend seinem Alter und seiner Reife.“</a:t>
            </a:r>
          </a:p>
          <a:p>
            <a:endParaRPr lang="de-DE" dirty="0"/>
          </a:p>
        </p:txBody>
      </p:sp>
      <p:sp>
        <p:nvSpPr>
          <p:cNvPr id="4" name="Foliennummernplatzhalter 3"/>
          <p:cNvSpPr>
            <a:spLocks noGrp="1"/>
          </p:cNvSpPr>
          <p:nvPr>
            <p:ph type="sldNum" sz="quarter" idx="5"/>
          </p:nvPr>
        </p:nvSpPr>
        <p:spPr/>
        <p:txBody>
          <a:bodyPr/>
          <a:lstStyle/>
          <a:p>
            <a:fld id="{46C0633D-5D94-4A20-B341-2FED7BF92A28}" type="slidenum">
              <a:rPr lang="de-DE" smtClean="0"/>
              <a:t>3</a:t>
            </a:fld>
            <a:endParaRPr lang="de-DE"/>
          </a:p>
        </p:txBody>
      </p:sp>
    </p:spTree>
    <p:extLst>
      <p:ext uri="{BB962C8B-B14F-4D97-AF65-F5344CB8AC3E}">
        <p14:creationId xmlns:p14="http://schemas.microsoft.com/office/powerpoint/2010/main" val="228354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dirty="0">
                <a:solidFill>
                  <a:schemeClr val="tx1"/>
                </a:solidFill>
                <a:effectLst/>
                <a:latin typeface="+mn-lt"/>
                <a:ea typeface="+mn-ea"/>
                <a:cs typeface="+mn-cs"/>
              </a:rPr>
              <a:t>Das Zitat stammt wirklich von einer Schülerin und wir haben es so oder so ähnlich oft gehört. Uns erinnert es an „Die da oben machen doch eh, was sie wollen“, was Populisten gern benutzen.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dirty="0">
                <a:solidFill>
                  <a:schemeClr val="tx1"/>
                </a:solidFill>
                <a:effectLst/>
                <a:latin typeface="+mn-lt"/>
                <a:ea typeface="+mn-ea"/>
                <a:cs typeface="+mn-cs"/>
              </a:rPr>
              <a:t>Mit dieser Folie kann man sammeln, wie das bisherige Engagement der Schüler*innen aussah. Auch ihre Erfahrungen zu erfassen ist wichtig. Besonders auf folgende Aspekte achten: Konnten sich alle Schüler*innen beteiligen oder nur einzelne? Wie leicht war es? Wie verbindlich war es?</a:t>
            </a:r>
          </a:p>
        </p:txBody>
      </p:sp>
      <p:sp>
        <p:nvSpPr>
          <p:cNvPr id="4" name="Foliennummernplatzhalter 3"/>
          <p:cNvSpPr>
            <a:spLocks noGrp="1"/>
          </p:cNvSpPr>
          <p:nvPr>
            <p:ph type="sldNum" sz="quarter" idx="5"/>
          </p:nvPr>
        </p:nvSpPr>
        <p:spPr/>
        <p:txBody>
          <a:bodyPr/>
          <a:lstStyle/>
          <a:p>
            <a:fld id="{46C0633D-5D94-4A20-B341-2FED7BF92A28}" type="slidenum">
              <a:rPr lang="de-DE" smtClean="0"/>
              <a:t>4</a:t>
            </a:fld>
            <a:endParaRPr lang="de-DE"/>
          </a:p>
        </p:txBody>
      </p:sp>
    </p:spTree>
    <p:extLst>
      <p:ext uri="{BB962C8B-B14F-4D97-AF65-F5344CB8AC3E}">
        <p14:creationId xmlns:p14="http://schemas.microsoft.com/office/powerpoint/2010/main" val="1486340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Ideen werden gesammelt, was man gern an der eigenen Schule verändern möchte. Dies ist ein Brainstorming. Optimalerweise sollten die Ideen aufgeschrieben und gruppiert werden.</a:t>
            </a:r>
          </a:p>
        </p:txBody>
      </p:sp>
      <p:sp>
        <p:nvSpPr>
          <p:cNvPr id="4" name="Foliennummernplatzhalter 3"/>
          <p:cNvSpPr>
            <a:spLocks noGrp="1"/>
          </p:cNvSpPr>
          <p:nvPr>
            <p:ph type="sldNum" sz="quarter" idx="5"/>
          </p:nvPr>
        </p:nvSpPr>
        <p:spPr/>
        <p:txBody>
          <a:bodyPr/>
          <a:lstStyle/>
          <a:p>
            <a:fld id="{46C0633D-5D94-4A20-B341-2FED7BF92A28}" type="slidenum">
              <a:rPr lang="de-DE" smtClean="0"/>
              <a:t>5</a:t>
            </a:fld>
            <a:endParaRPr lang="de-DE"/>
          </a:p>
        </p:txBody>
      </p:sp>
    </p:spTree>
    <p:extLst>
      <p:ext uri="{BB962C8B-B14F-4D97-AF65-F5344CB8AC3E}">
        <p14:creationId xmlns:p14="http://schemas.microsoft.com/office/powerpoint/2010/main" val="3167357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Folie zeigt die Grenzen und die Möglichkeiten der Beteiligung. Die werden alle im Vertrag festgelegt. Möglicherweise muss sie für individuelle Schulen angepasst werden, wenn die Inhalte des Vertrags bestimmte Sachen nicht erlauben.</a:t>
            </a:r>
          </a:p>
        </p:txBody>
      </p:sp>
      <p:sp>
        <p:nvSpPr>
          <p:cNvPr id="4" name="Foliennummernplatzhalter 3"/>
          <p:cNvSpPr>
            <a:spLocks noGrp="1"/>
          </p:cNvSpPr>
          <p:nvPr>
            <p:ph type="sldNum" sz="quarter" idx="5"/>
          </p:nvPr>
        </p:nvSpPr>
        <p:spPr/>
        <p:txBody>
          <a:bodyPr/>
          <a:lstStyle/>
          <a:p>
            <a:fld id="{46C0633D-5D94-4A20-B341-2FED7BF92A28}" type="slidenum">
              <a:rPr lang="de-DE" smtClean="0"/>
              <a:t>9</a:t>
            </a:fld>
            <a:endParaRPr lang="de-DE"/>
          </a:p>
        </p:txBody>
      </p:sp>
    </p:spTree>
    <p:extLst>
      <p:ext uri="{BB962C8B-B14F-4D97-AF65-F5344CB8AC3E}">
        <p14:creationId xmlns:p14="http://schemas.microsoft.com/office/powerpoint/2010/main" val="261254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Schülerinnen und Schüler:</a:t>
            </a:r>
            <a:r>
              <a:rPr lang="de-DE" dirty="0"/>
              <a:t> Alle beteiligten Schülerinnen und Schüler bekommen einen Account. Sie dürfen Ideen einstellen, diskutieren und abstimmen.</a:t>
            </a:r>
          </a:p>
          <a:p>
            <a:r>
              <a:rPr lang="de-DE" b="1" dirty="0"/>
              <a:t>Moderatorinnen und Moderatoren:</a:t>
            </a:r>
            <a:r>
              <a:rPr lang="de-DE" dirty="0"/>
              <a:t> Diese Gruppe besteht aus Lehrerinnen und Lehrern sowie jenen Schülerinnen und Schülern, die gern mehr Verantwortung und administrative Aufgaben übernehmen möchten. Moderatorinnen und Moderatoren können Ideen einstellen und bearbeiten sowie Kommentare/Verbesserungsvorschläge bearbeiten und löschen. Ob Lehrer*innen Stimmrecht haben, ist gesondert zu diskutieren und im Vertrag festzuhalten!</a:t>
            </a:r>
          </a:p>
          <a:p>
            <a:r>
              <a:rPr lang="de-DE" b="1" dirty="0"/>
              <a:t>Schulleitung: </a:t>
            </a:r>
            <a:r>
              <a:rPr lang="de-DE" dirty="0"/>
              <a:t>Die Schulleitung (oder entsprechende Vertretungen) prüft die Ideen auf ihre Umsetzbarkeit gemäß des vorher vereinbarten aula-Vertrags. Mit dem Account der Schulleitung können außerdem auch Ideen eingestellt werden.</a:t>
            </a:r>
          </a:p>
          <a:p>
            <a:r>
              <a:rPr lang="de-DE" b="1" dirty="0"/>
              <a:t>Eltern:</a:t>
            </a:r>
            <a:r>
              <a:rPr lang="de-DE" dirty="0"/>
              <a:t> Eltern erhalten auf Wunsch einen Account mit dem Sie die Ideen und Diskussionen im “Schulraum” sowie dem “Klassenraum” ihres Kindes sehen können. Sie haben ansonsten keine Rechte auf der Plattform.</a:t>
            </a:r>
          </a:p>
          <a:p>
            <a:endParaRPr lang="de-DE" dirty="0"/>
          </a:p>
        </p:txBody>
      </p:sp>
      <p:sp>
        <p:nvSpPr>
          <p:cNvPr id="4" name="Foliennummernplatzhalter 3"/>
          <p:cNvSpPr>
            <a:spLocks noGrp="1"/>
          </p:cNvSpPr>
          <p:nvPr>
            <p:ph type="sldNum" sz="quarter" idx="5"/>
          </p:nvPr>
        </p:nvSpPr>
        <p:spPr/>
        <p:txBody>
          <a:bodyPr/>
          <a:lstStyle/>
          <a:p>
            <a:fld id="{46C0633D-5D94-4A20-B341-2FED7BF92A28}" type="slidenum">
              <a:rPr lang="de-DE" smtClean="0"/>
              <a:t>10</a:t>
            </a:fld>
            <a:endParaRPr lang="de-DE"/>
          </a:p>
        </p:txBody>
      </p:sp>
    </p:spTree>
    <p:extLst>
      <p:ext uri="{BB962C8B-B14F-4D97-AF65-F5344CB8AC3E}">
        <p14:creationId xmlns:p14="http://schemas.microsoft.com/office/powerpoint/2010/main" val="3157580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Schülerinnen und Schüler bekommen ein Benutzerkonto und können sich jederzeit und überall auf die Plattform einloggen. Sie können dort “wilde Ideen” einstellen, sie im Themenraum bearbeiten und diskutieren. Nach 3 Wochen prüft die Schulleitung, ob eine Idee mit dem Vertrag vereinbar und umsetzbar ist. Dann wird sie </a:t>
            </a:r>
            <a:r>
              <a:rPr lang="de-DE" dirty="0">
                <a:hlinkClick r:id="rId3"/>
              </a:rPr>
              <a:t>abgestimmt</a:t>
            </a:r>
            <a:r>
              <a:rPr lang="de-DE" dirty="0"/>
              <a:t>. Anschließend wird sie in Eigenverantwortung der Schülerinnen und Schüler umgesetzt.</a:t>
            </a:r>
          </a:p>
          <a:p>
            <a:endParaRPr lang="de-DE" dirty="0"/>
          </a:p>
          <a:p>
            <a:r>
              <a:rPr lang="de-DE" dirty="0"/>
              <a:t>Aus einer kurzen, wilden Idee, die nur aus paar Sätzen bestehen kann, wird so nach und nach ein richtiger Projektplan</a:t>
            </a:r>
          </a:p>
        </p:txBody>
      </p:sp>
      <p:sp>
        <p:nvSpPr>
          <p:cNvPr id="4" name="Foliennummernplatzhalter 3"/>
          <p:cNvSpPr>
            <a:spLocks noGrp="1"/>
          </p:cNvSpPr>
          <p:nvPr>
            <p:ph type="sldNum" sz="quarter" idx="5"/>
          </p:nvPr>
        </p:nvSpPr>
        <p:spPr/>
        <p:txBody>
          <a:bodyPr/>
          <a:lstStyle/>
          <a:p>
            <a:fld id="{46C0633D-5D94-4A20-B341-2FED7BF92A28}" type="slidenum">
              <a:rPr lang="de-DE" smtClean="0"/>
              <a:t>11</a:t>
            </a:fld>
            <a:endParaRPr lang="de-DE"/>
          </a:p>
        </p:txBody>
      </p:sp>
    </p:spTree>
    <p:extLst>
      <p:ext uri="{BB962C8B-B14F-4D97-AF65-F5344CB8AC3E}">
        <p14:creationId xmlns:p14="http://schemas.microsoft.com/office/powerpoint/2010/main" val="2290634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Bevor die Endgeräte gezückt werden, sollte hier erstmal die Arbeitsanweisung klar formuliert werden. Die folgenden Folien sind dafür gedacht, aula in der Theorie zu zeigen. Man kann auch direkt mit der praktischen Übung einsteigen. Die Folien können dann benutzt werden, um Elemente, bei denen viele SuS fragen haben, anzuzeigen.</a:t>
            </a:r>
          </a:p>
        </p:txBody>
      </p:sp>
      <p:sp>
        <p:nvSpPr>
          <p:cNvPr id="4" name="Foliennummernplatzhalter 3"/>
          <p:cNvSpPr>
            <a:spLocks noGrp="1"/>
          </p:cNvSpPr>
          <p:nvPr>
            <p:ph type="sldNum" sz="quarter" idx="5"/>
          </p:nvPr>
        </p:nvSpPr>
        <p:spPr/>
        <p:txBody>
          <a:bodyPr/>
          <a:lstStyle/>
          <a:p>
            <a:fld id="{46C0633D-5D94-4A20-B341-2FED7BF92A28}" type="slidenum">
              <a:rPr lang="de-DE" smtClean="0"/>
              <a:t>18</a:t>
            </a:fld>
            <a:endParaRPr lang="de-DE"/>
          </a:p>
        </p:txBody>
      </p:sp>
    </p:spTree>
    <p:extLst>
      <p:ext uri="{BB962C8B-B14F-4D97-AF65-F5344CB8AC3E}">
        <p14:creationId xmlns:p14="http://schemas.microsoft.com/office/powerpoint/2010/main" val="3172877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4f8b9a12ee_0_275: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37" name="Google Shape;437;g4f8b9a12ee_0_275: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i="0" u="none" strike="noStrike" cap="non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23C84E-15EB-42E3-B431-1A201163EA7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1E9FD82-74DE-434C-9122-7888058E36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A1E7AA8-8269-4BF6-9D17-A3B67E07679B}"/>
              </a:ext>
            </a:extLst>
          </p:cNvPr>
          <p:cNvSpPr>
            <a:spLocks noGrp="1"/>
          </p:cNvSpPr>
          <p:nvPr>
            <p:ph type="dt" sz="half" idx="10"/>
          </p:nvPr>
        </p:nvSpPr>
        <p:spPr/>
        <p:txBody>
          <a:bodyPr/>
          <a:lstStyle/>
          <a:p>
            <a:fld id="{0449F4FA-E141-49F9-AB26-1E7A1C7566A2}" type="datetimeFigureOut">
              <a:rPr lang="de-DE" smtClean="0"/>
              <a:t>13.03.2023</a:t>
            </a:fld>
            <a:endParaRPr lang="de-DE"/>
          </a:p>
        </p:txBody>
      </p:sp>
      <p:sp>
        <p:nvSpPr>
          <p:cNvPr id="5" name="Fußzeilenplatzhalter 4">
            <a:extLst>
              <a:ext uri="{FF2B5EF4-FFF2-40B4-BE49-F238E27FC236}">
                <a16:creationId xmlns:a16="http://schemas.microsoft.com/office/drawing/2014/main" id="{B3B4350E-B1BA-4282-A22B-B7298D442CA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FE90B46-D9FB-44F5-9C8B-28F37F57164B}"/>
              </a:ext>
            </a:extLst>
          </p:cNvPr>
          <p:cNvSpPr>
            <a:spLocks noGrp="1"/>
          </p:cNvSpPr>
          <p:nvPr>
            <p:ph type="sldNum" sz="quarter" idx="12"/>
          </p:nvPr>
        </p:nvSpPr>
        <p:spPr/>
        <p:txBody>
          <a:bodyPr/>
          <a:lstStyle/>
          <a:p>
            <a:fld id="{5FB2346D-64EB-481C-B1C1-2852476B2B66}" type="slidenum">
              <a:rPr lang="de-DE" smtClean="0"/>
              <a:t>‹Nr.›</a:t>
            </a:fld>
            <a:endParaRPr lang="de-DE"/>
          </a:p>
        </p:txBody>
      </p:sp>
    </p:spTree>
    <p:extLst>
      <p:ext uri="{BB962C8B-B14F-4D97-AF65-F5344CB8AC3E}">
        <p14:creationId xmlns:p14="http://schemas.microsoft.com/office/powerpoint/2010/main" val="3438067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7D00FD-1C16-4D1A-BF76-BF190ACAB8EB}"/>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59986DD-8B53-4A63-A0E7-092B2EAE520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1F5455A-E228-47D2-9BF0-B066C82D893F}"/>
              </a:ext>
            </a:extLst>
          </p:cNvPr>
          <p:cNvSpPr>
            <a:spLocks noGrp="1"/>
          </p:cNvSpPr>
          <p:nvPr>
            <p:ph type="dt" sz="half" idx="10"/>
          </p:nvPr>
        </p:nvSpPr>
        <p:spPr/>
        <p:txBody>
          <a:bodyPr/>
          <a:lstStyle/>
          <a:p>
            <a:fld id="{0449F4FA-E141-49F9-AB26-1E7A1C7566A2}" type="datetimeFigureOut">
              <a:rPr lang="de-DE" smtClean="0"/>
              <a:t>13.03.2023</a:t>
            </a:fld>
            <a:endParaRPr lang="de-DE"/>
          </a:p>
        </p:txBody>
      </p:sp>
      <p:sp>
        <p:nvSpPr>
          <p:cNvPr id="5" name="Fußzeilenplatzhalter 4">
            <a:extLst>
              <a:ext uri="{FF2B5EF4-FFF2-40B4-BE49-F238E27FC236}">
                <a16:creationId xmlns:a16="http://schemas.microsoft.com/office/drawing/2014/main" id="{95EC9CA4-02FA-4906-B4BF-590E3B2476A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D4952FD-57A5-4C40-9806-9148699F601D}"/>
              </a:ext>
            </a:extLst>
          </p:cNvPr>
          <p:cNvSpPr>
            <a:spLocks noGrp="1"/>
          </p:cNvSpPr>
          <p:nvPr>
            <p:ph type="sldNum" sz="quarter" idx="12"/>
          </p:nvPr>
        </p:nvSpPr>
        <p:spPr/>
        <p:txBody>
          <a:bodyPr/>
          <a:lstStyle/>
          <a:p>
            <a:fld id="{5FB2346D-64EB-481C-B1C1-2852476B2B66}" type="slidenum">
              <a:rPr lang="de-DE" smtClean="0"/>
              <a:t>‹Nr.›</a:t>
            </a:fld>
            <a:endParaRPr lang="de-DE"/>
          </a:p>
        </p:txBody>
      </p:sp>
    </p:spTree>
    <p:extLst>
      <p:ext uri="{BB962C8B-B14F-4D97-AF65-F5344CB8AC3E}">
        <p14:creationId xmlns:p14="http://schemas.microsoft.com/office/powerpoint/2010/main" val="1265226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4221EBA-724A-49AB-9795-F9179B80C151}"/>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CEF02968-7E22-4847-8C45-9221B4695D3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835A244-4AAD-4924-B9F7-08B896404E38}"/>
              </a:ext>
            </a:extLst>
          </p:cNvPr>
          <p:cNvSpPr>
            <a:spLocks noGrp="1"/>
          </p:cNvSpPr>
          <p:nvPr>
            <p:ph type="dt" sz="half" idx="10"/>
          </p:nvPr>
        </p:nvSpPr>
        <p:spPr/>
        <p:txBody>
          <a:bodyPr/>
          <a:lstStyle/>
          <a:p>
            <a:fld id="{0449F4FA-E141-49F9-AB26-1E7A1C7566A2}" type="datetimeFigureOut">
              <a:rPr lang="de-DE" smtClean="0"/>
              <a:t>13.03.2023</a:t>
            </a:fld>
            <a:endParaRPr lang="de-DE"/>
          </a:p>
        </p:txBody>
      </p:sp>
      <p:sp>
        <p:nvSpPr>
          <p:cNvPr id="5" name="Fußzeilenplatzhalter 4">
            <a:extLst>
              <a:ext uri="{FF2B5EF4-FFF2-40B4-BE49-F238E27FC236}">
                <a16:creationId xmlns:a16="http://schemas.microsoft.com/office/drawing/2014/main" id="{8FBF5C78-8941-4AD8-82A4-362B315E8B4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2C2988A-DE81-4523-A22B-96FBB2178F2D}"/>
              </a:ext>
            </a:extLst>
          </p:cNvPr>
          <p:cNvSpPr>
            <a:spLocks noGrp="1"/>
          </p:cNvSpPr>
          <p:nvPr>
            <p:ph type="sldNum" sz="quarter" idx="12"/>
          </p:nvPr>
        </p:nvSpPr>
        <p:spPr/>
        <p:txBody>
          <a:bodyPr/>
          <a:lstStyle/>
          <a:p>
            <a:fld id="{5FB2346D-64EB-481C-B1C1-2852476B2B66}" type="slidenum">
              <a:rPr lang="de-DE" smtClean="0"/>
              <a:t>‹Nr.›</a:t>
            </a:fld>
            <a:endParaRPr lang="de-DE"/>
          </a:p>
        </p:txBody>
      </p:sp>
    </p:spTree>
    <p:extLst>
      <p:ext uri="{BB962C8B-B14F-4D97-AF65-F5344CB8AC3E}">
        <p14:creationId xmlns:p14="http://schemas.microsoft.com/office/powerpoint/2010/main" val="797413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amp; Aufzählung" type="tx">
  <p:cSld name="Titel &amp; Aufzählun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844550" y="476250"/>
            <a:ext cx="10502900" cy="1143000"/>
          </a:xfrm>
          <a:prstGeom prst="rect">
            <a:avLst/>
          </a:prstGeom>
          <a:noFill/>
          <a:ln>
            <a:noFill/>
          </a:ln>
        </p:spPr>
        <p:txBody>
          <a:bodyPr spcFirstLastPara="1" wrap="square" lIns="50800" tIns="50800" rIns="50800" bIns="50800" anchor="ctr" anchorCtr="0">
            <a:noAutofit/>
          </a:bodyPr>
          <a:lstStyle>
            <a:lvl1pPr marR="0" lvl="0" algn="ctr" rtl="0">
              <a:lnSpc>
                <a:spcPct val="100000"/>
              </a:lnSpc>
              <a:spcBef>
                <a:spcPts val="0"/>
              </a:spcBef>
              <a:spcAft>
                <a:spcPts val="0"/>
              </a:spcAft>
              <a:buClr>
                <a:srgbClr val="000000"/>
              </a:buClr>
              <a:buSzPts val="112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112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112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112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112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112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112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112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11200"/>
              <a:buFont typeface="Helvetica Neue Light"/>
              <a:buNone/>
              <a:defRPr sz="5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5" name="Google Shape;15;p3"/>
          <p:cNvSpPr txBox="1">
            <a:spLocks noGrp="1"/>
          </p:cNvSpPr>
          <p:nvPr>
            <p:ph type="body" idx="1"/>
          </p:nvPr>
        </p:nvSpPr>
        <p:spPr>
          <a:xfrm>
            <a:off x="844550" y="1619250"/>
            <a:ext cx="10502900" cy="4603750"/>
          </a:xfrm>
          <a:prstGeom prst="rect">
            <a:avLst/>
          </a:prstGeom>
          <a:noFill/>
          <a:ln>
            <a:noFill/>
          </a:ln>
        </p:spPr>
        <p:txBody>
          <a:bodyPr spcFirstLastPara="1" wrap="square" lIns="50800" tIns="50800" rIns="50800" bIns="50800" anchor="ctr" anchorCtr="0">
            <a:noAutofit/>
          </a:bodyPr>
          <a:lstStyle>
            <a:lvl1pPr marL="228600" marR="0" lvl="0" indent="-238125" algn="l" rtl="0">
              <a:lnSpc>
                <a:spcPct val="100000"/>
              </a:lnSpc>
              <a:spcBef>
                <a:spcPts val="2950"/>
              </a:spcBef>
              <a:spcAft>
                <a:spcPts val="0"/>
              </a:spcAft>
              <a:buClr>
                <a:srgbClr val="000000"/>
              </a:buClr>
              <a:buSzPts val="3900"/>
              <a:buFont typeface="Helvetica Neue Light"/>
              <a:buChar char="•"/>
              <a:defRPr sz="2600" b="0" i="0" u="none" strike="noStrike" cap="none">
                <a:solidFill>
                  <a:srgbClr val="000000"/>
                </a:solidFill>
                <a:latin typeface="Helvetica Neue Light"/>
                <a:ea typeface="Helvetica Neue Light"/>
                <a:cs typeface="Helvetica Neue Light"/>
                <a:sym typeface="Helvetica Neue Light"/>
              </a:defRPr>
            </a:lvl1pPr>
            <a:lvl2pPr marL="457200" marR="0" lvl="1" indent="-238125" algn="l" rtl="0">
              <a:lnSpc>
                <a:spcPct val="100000"/>
              </a:lnSpc>
              <a:spcBef>
                <a:spcPts val="2950"/>
              </a:spcBef>
              <a:spcAft>
                <a:spcPts val="0"/>
              </a:spcAft>
              <a:buClr>
                <a:srgbClr val="000000"/>
              </a:buClr>
              <a:buSzPts val="3900"/>
              <a:buFont typeface="Helvetica Neue Light"/>
              <a:buChar char="•"/>
              <a:defRPr sz="2600" b="0" i="0" u="none" strike="noStrike" cap="none">
                <a:solidFill>
                  <a:srgbClr val="000000"/>
                </a:solidFill>
                <a:latin typeface="Helvetica Neue Light"/>
                <a:ea typeface="Helvetica Neue Light"/>
                <a:cs typeface="Helvetica Neue Light"/>
                <a:sym typeface="Helvetica Neue Light"/>
              </a:defRPr>
            </a:lvl2pPr>
            <a:lvl3pPr marL="685800" marR="0" lvl="2" indent="-238125" algn="l" rtl="0">
              <a:lnSpc>
                <a:spcPct val="100000"/>
              </a:lnSpc>
              <a:spcBef>
                <a:spcPts val="2950"/>
              </a:spcBef>
              <a:spcAft>
                <a:spcPts val="0"/>
              </a:spcAft>
              <a:buClr>
                <a:srgbClr val="000000"/>
              </a:buClr>
              <a:buSzPts val="3900"/>
              <a:buFont typeface="Helvetica Neue Light"/>
              <a:buChar char="•"/>
              <a:defRPr sz="2600" b="0" i="0" u="none" strike="noStrike" cap="none">
                <a:solidFill>
                  <a:srgbClr val="000000"/>
                </a:solidFill>
                <a:latin typeface="Helvetica Neue Light"/>
                <a:ea typeface="Helvetica Neue Light"/>
                <a:cs typeface="Helvetica Neue Light"/>
                <a:sym typeface="Helvetica Neue Light"/>
              </a:defRPr>
            </a:lvl3pPr>
            <a:lvl4pPr marL="914400" marR="0" lvl="3" indent="-238125" algn="l" rtl="0">
              <a:lnSpc>
                <a:spcPct val="100000"/>
              </a:lnSpc>
              <a:spcBef>
                <a:spcPts val="2950"/>
              </a:spcBef>
              <a:spcAft>
                <a:spcPts val="0"/>
              </a:spcAft>
              <a:buClr>
                <a:srgbClr val="000000"/>
              </a:buClr>
              <a:buSzPts val="3900"/>
              <a:buFont typeface="Helvetica Neue Light"/>
              <a:buChar char="•"/>
              <a:defRPr sz="2600" b="0" i="0" u="none" strike="noStrike" cap="none">
                <a:solidFill>
                  <a:srgbClr val="000000"/>
                </a:solidFill>
                <a:latin typeface="Helvetica Neue Light"/>
                <a:ea typeface="Helvetica Neue Light"/>
                <a:cs typeface="Helvetica Neue Light"/>
                <a:sym typeface="Helvetica Neue Light"/>
              </a:defRPr>
            </a:lvl4pPr>
            <a:lvl5pPr marL="1143000" marR="0" lvl="4" indent="-238125" algn="l" rtl="0">
              <a:lnSpc>
                <a:spcPct val="100000"/>
              </a:lnSpc>
              <a:spcBef>
                <a:spcPts val="2950"/>
              </a:spcBef>
              <a:spcAft>
                <a:spcPts val="0"/>
              </a:spcAft>
              <a:buClr>
                <a:srgbClr val="000000"/>
              </a:buClr>
              <a:buSzPts val="3900"/>
              <a:buFont typeface="Helvetica Neue Light"/>
              <a:buChar char="•"/>
              <a:defRPr sz="2600" b="0" i="0" u="none" strike="noStrike" cap="none">
                <a:solidFill>
                  <a:srgbClr val="000000"/>
                </a:solidFill>
                <a:latin typeface="Helvetica Neue Light"/>
                <a:ea typeface="Helvetica Neue Light"/>
                <a:cs typeface="Helvetica Neue Light"/>
                <a:sym typeface="Helvetica Neue Light"/>
              </a:defRPr>
            </a:lvl5pPr>
            <a:lvl6pPr marL="1371600" marR="0" lvl="5" indent="-238125" algn="l" rtl="0">
              <a:lnSpc>
                <a:spcPct val="100000"/>
              </a:lnSpc>
              <a:spcBef>
                <a:spcPts val="2950"/>
              </a:spcBef>
              <a:spcAft>
                <a:spcPts val="0"/>
              </a:spcAft>
              <a:buClr>
                <a:srgbClr val="000000"/>
              </a:buClr>
              <a:buSzPts val="3900"/>
              <a:buFont typeface="Helvetica Neue Light"/>
              <a:buChar char="•"/>
              <a:defRPr sz="2600" b="0" i="0" u="none" strike="noStrike" cap="none">
                <a:solidFill>
                  <a:srgbClr val="000000"/>
                </a:solidFill>
                <a:latin typeface="Helvetica Neue Light"/>
                <a:ea typeface="Helvetica Neue Light"/>
                <a:cs typeface="Helvetica Neue Light"/>
                <a:sym typeface="Helvetica Neue Light"/>
              </a:defRPr>
            </a:lvl6pPr>
            <a:lvl7pPr marL="1600200" marR="0" lvl="6" indent="-238125" algn="l" rtl="0">
              <a:lnSpc>
                <a:spcPct val="100000"/>
              </a:lnSpc>
              <a:spcBef>
                <a:spcPts val="2950"/>
              </a:spcBef>
              <a:spcAft>
                <a:spcPts val="0"/>
              </a:spcAft>
              <a:buClr>
                <a:srgbClr val="000000"/>
              </a:buClr>
              <a:buSzPts val="3900"/>
              <a:buFont typeface="Helvetica Neue Light"/>
              <a:buChar char="•"/>
              <a:defRPr sz="2600" b="0" i="0" u="none" strike="noStrike" cap="none">
                <a:solidFill>
                  <a:srgbClr val="000000"/>
                </a:solidFill>
                <a:latin typeface="Helvetica Neue Light"/>
                <a:ea typeface="Helvetica Neue Light"/>
                <a:cs typeface="Helvetica Neue Light"/>
                <a:sym typeface="Helvetica Neue Light"/>
              </a:defRPr>
            </a:lvl7pPr>
            <a:lvl8pPr marL="1828800" marR="0" lvl="7" indent="-238125" algn="l" rtl="0">
              <a:lnSpc>
                <a:spcPct val="100000"/>
              </a:lnSpc>
              <a:spcBef>
                <a:spcPts val="2950"/>
              </a:spcBef>
              <a:spcAft>
                <a:spcPts val="0"/>
              </a:spcAft>
              <a:buClr>
                <a:srgbClr val="000000"/>
              </a:buClr>
              <a:buSzPts val="3900"/>
              <a:buFont typeface="Helvetica Neue Light"/>
              <a:buChar char="•"/>
              <a:defRPr sz="2600" b="0" i="0" u="none" strike="noStrike" cap="none">
                <a:solidFill>
                  <a:srgbClr val="000000"/>
                </a:solidFill>
                <a:latin typeface="Helvetica Neue Light"/>
                <a:ea typeface="Helvetica Neue Light"/>
                <a:cs typeface="Helvetica Neue Light"/>
                <a:sym typeface="Helvetica Neue Light"/>
              </a:defRPr>
            </a:lvl8pPr>
            <a:lvl9pPr marL="2057400" marR="0" lvl="8" indent="-238125" algn="l" rtl="0">
              <a:lnSpc>
                <a:spcPct val="100000"/>
              </a:lnSpc>
              <a:spcBef>
                <a:spcPts val="2950"/>
              </a:spcBef>
              <a:spcAft>
                <a:spcPts val="0"/>
              </a:spcAft>
              <a:buClr>
                <a:srgbClr val="000000"/>
              </a:buClr>
              <a:buSzPts val="3900"/>
              <a:buFont typeface="Helvetica Neue Light"/>
              <a:buChar char="•"/>
              <a:defRPr sz="2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6" name="Google Shape;16;p3"/>
          <p:cNvSpPr txBox="1">
            <a:spLocks noGrp="1"/>
          </p:cNvSpPr>
          <p:nvPr>
            <p:ph type="sldNum" idx="12"/>
          </p:nvPr>
        </p:nvSpPr>
        <p:spPr>
          <a:xfrm>
            <a:off x="5937932" y="6540500"/>
            <a:ext cx="309786" cy="31115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3500"/>
              <a:buFont typeface="Roboto Medium"/>
              <a:buNone/>
              <a:defRPr sz="1750" b="0" i="0" u="none" strike="noStrike" cap="none">
                <a:solidFill>
                  <a:srgbClr val="000000"/>
                </a:solidFill>
                <a:latin typeface="Roboto Medium"/>
                <a:ea typeface="Roboto Medium"/>
                <a:cs typeface="Roboto Medium"/>
                <a:sym typeface="Roboto Medium"/>
              </a:defRPr>
            </a:lvl1pPr>
            <a:lvl2pPr marL="0" marR="0" lvl="1" indent="0" algn="ctr" rtl="0">
              <a:lnSpc>
                <a:spcPct val="100000"/>
              </a:lnSpc>
              <a:spcBef>
                <a:spcPts val="0"/>
              </a:spcBef>
              <a:spcAft>
                <a:spcPts val="0"/>
              </a:spcAft>
              <a:buClr>
                <a:srgbClr val="000000"/>
              </a:buClr>
              <a:buSzPts val="3500"/>
              <a:buFont typeface="Roboto Medium"/>
              <a:buNone/>
              <a:defRPr sz="1750" b="0" i="0" u="none" strike="noStrike" cap="none">
                <a:solidFill>
                  <a:srgbClr val="000000"/>
                </a:solidFill>
                <a:latin typeface="Roboto Medium"/>
                <a:ea typeface="Roboto Medium"/>
                <a:cs typeface="Roboto Medium"/>
                <a:sym typeface="Roboto Medium"/>
              </a:defRPr>
            </a:lvl2pPr>
            <a:lvl3pPr marL="0" marR="0" lvl="2" indent="0" algn="ctr" rtl="0">
              <a:lnSpc>
                <a:spcPct val="100000"/>
              </a:lnSpc>
              <a:spcBef>
                <a:spcPts val="0"/>
              </a:spcBef>
              <a:spcAft>
                <a:spcPts val="0"/>
              </a:spcAft>
              <a:buClr>
                <a:srgbClr val="000000"/>
              </a:buClr>
              <a:buSzPts val="3500"/>
              <a:buFont typeface="Roboto Medium"/>
              <a:buNone/>
              <a:defRPr sz="1750" b="0" i="0" u="none" strike="noStrike" cap="none">
                <a:solidFill>
                  <a:srgbClr val="000000"/>
                </a:solidFill>
                <a:latin typeface="Roboto Medium"/>
                <a:ea typeface="Roboto Medium"/>
                <a:cs typeface="Roboto Medium"/>
                <a:sym typeface="Roboto Medium"/>
              </a:defRPr>
            </a:lvl3pPr>
            <a:lvl4pPr marL="0" marR="0" lvl="3" indent="0" algn="ctr" rtl="0">
              <a:lnSpc>
                <a:spcPct val="100000"/>
              </a:lnSpc>
              <a:spcBef>
                <a:spcPts val="0"/>
              </a:spcBef>
              <a:spcAft>
                <a:spcPts val="0"/>
              </a:spcAft>
              <a:buClr>
                <a:srgbClr val="000000"/>
              </a:buClr>
              <a:buSzPts val="3500"/>
              <a:buFont typeface="Roboto Medium"/>
              <a:buNone/>
              <a:defRPr sz="1750" b="0" i="0" u="none" strike="noStrike" cap="none">
                <a:solidFill>
                  <a:srgbClr val="000000"/>
                </a:solidFill>
                <a:latin typeface="Roboto Medium"/>
                <a:ea typeface="Roboto Medium"/>
                <a:cs typeface="Roboto Medium"/>
                <a:sym typeface="Roboto Medium"/>
              </a:defRPr>
            </a:lvl4pPr>
            <a:lvl5pPr marL="0" marR="0" lvl="4" indent="0" algn="ctr" rtl="0">
              <a:lnSpc>
                <a:spcPct val="100000"/>
              </a:lnSpc>
              <a:spcBef>
                <a:spcPts val="0"/>
              </a:spcBef>
              <a:spcAft>
                <a:spcPts val="0"/>
              </a:spcAft>
              <a:buClr>
                <a:srgbClr val="000000"/>
              </a:buClr>
              <a:buSzPts val="3500"/>
              <a:buFont typeface="Roboto Medium"/>
              <a:buNone/>
              <a:defRPr sz="1750" b="0" i="0" u="none" strike="noStrike" cap="none">
                <a:solidFill>
                  <a:srgbClr val="000000"/>
                </a:solidFill>
                <a:latin typeface="Roboto Medium"/>
                <a:ea typeface="Roboto Medium"/>
                <a:cs typeface="Roboto Medium"/>
                <a:sym typeface="Roboto Medium"/>
              </a:defRPr>
            </a:lvl5pPr>
            <a:lvl6pPr marL="0" marR="0" lvl="5" indent="0" algn="ctr" rtl="0">
              <a:lnSpc>
                <a:spcPct val="100000"/>
              </a:lnSpc>
              <a:spcBef>
                <a:spcPts val="0"/>
              </a:spcBef>
              <a:spcAft>
                <a:spcPts val="0"/>
              </a:spcAft>
              <a:buClr>
                <a:srgbClr val="000000"/>
              </a:buClr>
              <a:buSzPts val="3500"/>
              <a:buFont typeface="Roboto Medium"/>
              <a:buNone/>
              <a:defRPr sz="1750" b="0" i="0" u="none" strike="noStrike" cap="none">
                <a:solidFill>
                  <a:srgbClr val="000000"/>
                </a:solidFill>
                <a:latin typeface="Roboto Medium"/>
                <a:ea typeface="Roboto Medium"/>
                <a:cs typeface="Roboto Medium"/>
                <a:sym typeface="Roboto Medium"/>
              </a:defRPr>
            </a:lvl6pPr>
            <a:lvl7pPr marL="0" marR="0" lvl="6" indent="0" algn="ctr" rtl="0">
              <a:lnSpc>
                <a:spcPct val="100000"/>
              </a:lnSpc>
              <a:spcBef>
                <a:spcPts val="0"/>
              </a:spcBef>
              <a:spcAft>
                <a:spcPts val="0"/>
              </a:spcAft>
              <a:buClr>
                <a:srgbClr val="000000"/>
              </a:buClr>
              <a:buSzPts val="3500"/>
              <a:buFont typeface="Roboto Medium"/>
              <a:buNone/>
              <a:defRPr sz="1750" b="0" i="0" u="none" strike="noStrike" cap="none">
                <a:solidFill>
                  <a:srgbClr val="000000"/>
                </a:solidFill>
                <a:latin typeface="Roboto Medium"/>
                <a:ea typeface="Roboto Medium"/>
                <a:cs typeface="Roboto Medium"/>
                <a:sym typeface="Roboto Medium"/>
              </a:defRPr>
            </a:lvl7pPr>
            <a:lvl8pPr marL="0" marR="0" lvl="7" indent="0" algn="ctr" rtl="0">
              <a:lnSpc>
                <a:spcPct val="100000"/>
              </a:lnSpc>
              <a:spcBef>
                <a:spcPts val="0"/>
              </a:spcBef>
              <a:spcAft>
                <a:spcPts val="0"/>
              </a:spcAft>
              <a:buClr>
                <a:srgbClr val="000000"/>
              </a:buClr>
              <a:buSzPts val="3500"/>
              <a:buFont typeface="Roboto Medium"/>
              <a:buNone/>
              <a:defRPr sz="1750" b="0" i="0" u="none" strike="noStrike" cap="none">
                <a:solidFill>
                  <a:srgbClr val="000000"/>
                </a:solidFill>
                <a:latin typeface="Roboto Medium"/>
                <a:ea typeface="Roboto Medium"/>
                <a:cs typeface="Roboto Medium"/>
                <a:sym typeface="Roboto Medium"/>
              </a:defRPr>
            </a:lvl8pPr>
            <a:lvl9pPr marL="0" marR="0" lvl="8" indent="0" algn="ctr" rtl="0">
              <a:lnSpc>
                <a:spcPct val="100000"/>
              </a:lnSpc>
              <a:spcBef>
                <a:spcPts val="0"/>
              </a:spcBef>
              <a:spcAft>
                <a:spcPts val="0"/>
              </a:spcAft>
              <a:buClr>
                <a:srgbClr val="000000"/>
              </a:buClr>
              <a:buSzPts val="3500"/>
              <a:buFont typeface="Roboto Medium"/>
              <a:buNone/>
              <a:defRPr sz="1750" b="0" i="0" u="none" strike="noStrike" cap="none">
                <a:solidFill>
                  <a:srgbClr val="000000"/>
                </a:solidFill>
                <a:latin typeface="Roboto Medium"/>
                <a:ea typeface="Roboto Medium"/>
                <a:cs typeface="Roboto Medium"/>
                <a:sym typeface="Roboto Medium"/>
              </a:defRPr>
            </a:lvl9pPr>
          </a:lstStyle>
          <a:p>
            <a:fld id="{00000000-1234-1234-1234-123412341234}" type="slidenum">
              <a:rPr lang="en-US" smtClean="0"/>
              <a:pPr/>
              <a:t>‹Nr.›</a:t>
            </a:fld>
            <a:endParaRPr lang="en-US"/>
          </a:p>
        </p:txBody>
      </p:sp>
    </p:spTree>
    <p:extLst>
      <p:ext uri="{BB962C8B-B14F-4D97-AF65-F5344CB8AC3E}">
        <p14:creationId xmlns:p14="http://schemas.microsoft.com/office/powerpoint/2010/main" val="221301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3CCAC-0F08-4AED-B958-7238D104321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FA99B0D-2497-4F9F-83D2-2A7747DE5EB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C8F0E76-8AB9-4BA5-94CA-218C17361F9C}"/>
              </a:ext>
            </a:extLst>
          </p:cNvPr>
          <p:cNvSpPr>
            <a:spLocks noGrp="1"/>
          </p:cNvSpPr>
          <p:nvPr>
            <p:ph type="dt" sz="half" idx="10"/>
          </p:nvPr>
        </p:nvSpPr>
        <p:spPr/>
        <p:txBody>
          <a:bodyPr/>
          <a:lstStyle/>
          <a:p>
            <a:fld id="{0449F4FA-E141-49F9-AB26-1E7A1C7566A2}" type="datetimeFigureOut">
              <a:rPr lang="de-DE" smtClean="0"/>
              <a:t>13.03.2023</a:t>
            </a:fld>
            <a:endParaRPr lang="de-DE"/>
          </a:p>
        </p:txBody>
      </p:sp>
      <p:sp>
        <p:nvSpPr>
          <p:cNvPr id="5" name="Fußzeilenplatzhalter 4">
            <a:extLst>
              <a:ext uri="{FF2B5EF4-FFF2-40B4-BE49-F238E27FC236}">
                <a16:creationId xmlns:a16="http://schemas.microsoft.com/office/drawing/2014/main" id="{30832A3D-3C10-4540-A694-AAD7A8F7C59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96414C-702E-4C87-94FD-D1DE32CE9E76}"/>
              </a:ext>
            </a:extLst>
          </p:cNvPr>
          <p:cNvSpPr>
            <a:spLocks noGrp="1"/>
          </p:cNvSpPr>
          <p:nvPr>
            <p:ph type="sldNum" sz="quarter" idx="12"/>
          </p:nvPr>
        </p:nvSpPr>
        <p:spPr/>
        <p:txBody>
          <a:bodyPr/>
          <a:lstStyle/>
          <a:p>
            <a:fld id="{5FB2346D-64EB-481C-B1C1-2852476B2B66}" type="slidenum">
              <a:rPr lang="de-DE" smtClean="0"/>
              <a:t>‹Nr.›</a:t>
            </a:fld>
            <a:endParaRPr lang="de-DE"/>
          </a:p>
        </p:txBody>
      </p:sp>
    </p:spTree>
    <p:extLst>
      <p:ext uri="{BB962C8B-B14F-4D97-AF65-F5344CB8AC3E}">
        <p14:creationId xmlns:p14="http://schemas.microsoft.com/office/powerpoint/2010/main" val="3627710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01990F-1814-4E27-87C2-D728D8FFEE9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E6A01005-E5B4-492C-9CAF-22A1F262E8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4571155-0940-43E2-9DBF-EA5CB59808FF}"/>
              </a:ext>
            </a:extLst>
          </p:cNvPr>
          <p:cNvSpPr>
            <a:spLocks noGrp="1"/>
          </p:cNvSpPr>
          <p:nvPr>
            <p:ph type="dt" sz="half" idx="10"/>
          </p:nvPr>
        </p:nvSpPr>
        <p:spPr/>
        <p:txBody>
          <a:bodyPr/>
          <a:lstStyle/>
          <a:p>
            <a:fld id="{0449F4FA-E141-49F9-AB26-1E7A1C7566A2}" type="datetimeFigureOut">
              <a:rPr lang="de-DE" smtClean="0"/>
              <a:t>13.03.2023</a:t>
            </a:fld>
            <a:endParaRPr lang="de-DE"/>
          </a:p>
        </p:txBody>
      </p:sp>
      <p:sp>
        <p:nvSpPr>
          <p:cNvPr id="5" name="Fußzeilenplatzhalter 4">
            <a:extLst>
              <a:ext uri="{FF2B5EF4-FFF2-40B4-BE49-F238E27FC236}">
                <a16:creationId xmlns:a16="http://schemas.microsoft.com/office/drawing/2014/main" id="{F6D64320-DF0B-4E6C-8345-45E94BDA13D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A4D310D-7FDE-4CBB-AFC8-8D7E759A49C3}"/>
              </a:ext>
            </a:extLst>
          </p:cNvPr>
          <p:cNvSpPr>
            <a:spLocks noGrp="1"/>
          </p:cNvSpPr>
          <p:nvPr>
            <p:ph type="sldNum" sz="quarter" idx="12"/>
          </p:nvPr>
        </p:nvSpPr>
        <p:spPr/>
        <p:txBody>
          <a:bodyPr/>
          <a:lstStyle/>
          <a:p>
            <a:fld id="{5FB2346D-64EB-481C-B1C1-2852476B2B66}" type="slidenum">
              <a:rPr lang="de-DE" smtClean="0"/>
              <a:t>‹Nr.›</a:t>
            </a:fld>
            <a:endParaRPr lang="de-DE"/>
          </a:p>
        </p:txBody>
      </p:sp>
    </p:spTree>
    <p:extLst>
      <p:ext uri="{BB962C8B-B14F-4D97-AF65-F5344CB8AC3E}">
        <p14:creationId xmlns:p14="http://schemas.microsoft.com/office/powerpoint/2010/main" val="990206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27F04A-C24E-467F-9C3B-C5D0E665AD1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042B3F5-51A9-431D-82B1-3451B3A82A8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BF9C92A-18C7-4665-A12E-BCE56BCDFCE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194F3EC-139C-46FC-8A74-6AD4F4F34EA8}"/>
              </a:ext>
            </a:extLst>
          </p:cNvPr>
          <p:cNvSpPr>
            <a:spLocks noGrp="1"/>
          </p:cNvSpPr>
          <p:nvPr>
            <p:ph type="dt" sz="half" idx="10"/>
          </p:nvPr>
        </p:nvSpPr>
        <p:spPr/>
        <p:txBody>
          <a:bodyPr/>
          <a:lstStyle/>
          <a:p>
            <a:fld id="{0449F4FA-E141-49F9-AB26-1E7A1C7566A2}" type="datetimeFigureOut">
              <a:rPr lang="de-DE" smtClean="0"/>
              <a:t>13.03.2023</a:t>
            </a:fld>
            <a:endParaRPr lang="de-DE"/>
          </a:p>
        </p:txBody>
      </p:sp>
      <p:sp>
        <p:nvSpPr>
          <p:cNvPr id="6" name="Fußzeilenplatzhalter 5">
            <a:extLst>
              <a:ext uri="{FF2B5EF4-FFF2-40B4-BE49-F238E27FC236}">
                <a16:creationId xmlns:a16="http://schemas.microsoft.com/office/drawing/2014/main" id="{59C99AC3-8B66-46B3-9D76-DA6F02268C6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09FA88F-4512-4508-9AE2-862758BC22C6}"/>
              </a:ext>
            </a:extLst>
          </p:cNvPr>
          <p:cNvSpPr>
            <a:spLocks noGrp="1"/>
          </p:cNvSpPr>
          <p:nvPr>
            <p:ph type="sldNum" sz="quarter" idx="12"/>
          </p:nvPr>
        </p:nvSpPr>
        <p:spPr/>
        <p:txBody>
          <a:bodyPr/>
          <a:lstStyle/>
          <a:p>
            <a:fld id="{5FB2346D-64EB-481C-B1C1-2852476B2B66}" type="slidenum">
              <a:rPr lang="de-DE" smtClean="0"/>
              <a:t>‹Nr.›</a:t>
            </a:fld>
            <a:endParaRPr lang="de-DE"/>
          </a:p>
        </p:txBody>
      </p:sp>
    </p:spTree>
    <p:extLst>
      <p:ext uri="{BB962C8B-B14F-4D97-AF65-F5344CB8AC3E}">
        <p14:creationId xmlns:p14="http://schemas.microsoft.com/office/powerpoint/2010/main" val="148685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C0D3E-49C1-4EA5-B92D-4F0D85228BDF}"/>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565A869B-7B24-4CF1-9406-1B2C2A1DB8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C9A3742-CF81-4728-8F17-950F98587CD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AC1B1A2-A074-4F12-B47F-59772FD474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9E6886C-DBB1-4E21-AFBB-C65D6D7C037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7C3A522-980E-433D-8A1E-9113796447BA}"/>
              </a:ext>
            </a:extLst>
          </p:cNvPr>
          <p:cNvSpPr>
            <a:spLocks noGrp="1"/>
          </p:cNvSpPr>
          <p:nvPr>
            <p:ph type="dt" sz="half" idx="10"/>
          </p:nvPr>
        </p:nvSpPr>
        <p:spPr/>
        <p:txBody>
          <a:bodyPr/>
          <a:lstStyle/>
          <a:p>
            <a:fld id="{0449F4FA-E141-49F9-AB26-1E7A1C7566A2}" type="datetimeFigureOut">
              <a:rPr lang="de-DE" smtClean="0"/>
              <a:t>13.03.2023</a:t>
            </a:fld>
            <a:endParaRPr lang="de-DE"/>
          </a:p>
        </p:txBody>
      </p:sp>
      <p:sp>
        <p:nvSpPr>
          <p:cNvPr id="8" name="Fußzeilenplatzhalter 7">
            <a:extLst>
              <a:ext uri="{FF2B5EF4-FFF2-40B4-BE49-F238E27FC236}">
                <a16:creationId xmlns:a16="http://schemas.microsoft.com/office/drawing/2014/main" id="{7F161D4B-F837-4103-A981-C7073DBBBBA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BCC1794B-D95D-4CB6-8496-C10836FE9B70}"/>
              </a:ext>
            </a:extLst>
          </p:cNvPr>
          <p:cNvSpPr>
            <a:spLocks noGrp="1"/>
          </p:cNvSpPr>
          <p:nvPr>
            <p:ph type="sldNum" sz="quarter" idx="12"/>
          </p:nvPr>
        </p:nvSpPr>
        <p:spPr/>
        <p:txBody>
          <a:bodyPr/>
          <a:lstStyle/>
          <a:p>
            <a:fld id="{5FB2346D-64EB-481C-B1C1-2852476B2B66}" type="slidenum">
              <a:rPr lang="de-DE" smtClean="0"/>
              <a:t>‹Nr.›</a:t>
            </a:fld>
            <a:endParaRPr lang="de-DE"/>
          </a:p>
        </p:txBody>
      </p:sp>
    </p:spTree>
    <p:extLst>
      <p:ext uri="{BB962C8B-B14F-4D97-AF65-F5344CB8AC3E}">
        <p14:creationId xmlns:p14="http://schemas.microsoft.com/office/powerpoint/2010/main" val="3275993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92744E-94E5-45DE-9AA9-578F688F989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0B69D1D-CCCB-4106-A8E7-8035CA419F41}"/>
              </a:ext>
            </a:extLst>
          </p:cNvPr>
          <p:cNvSpPr>
            <a:spLocks noGrp="1"/>
          </p:cNvSpPr>
          <p:nvPr>
            <p:ph type="dt" sz="half" idx="10"/>
          </p:nvPr>
        </p:nvSpPr>
        <p:spPr/>
        <p:txBody>
          <a:bodyPr/>
          <a:lstStyle/>
          <a:p>
            <a:fld id="{0449F4FA-E141-49F9-AB26-1E7A1C7566A2}" type="datetimeFigureOut">
              <a:rPr lang="de-DE" smtClean="0"/>
              <a:t>13.03.2023</a:t>
            </a:fld>
            <a:endParaRPr lang="de-DE"/>
          </a:p>
        </p:txBody>
      </p:sp>
      <p:sp>
        <p:nvSpPr>
          <p:cNvPr id="4" name="Fußzeilenplatzhalter 3">
            <a:extLst>
              <a:ext uri="{FF2B5EF4-FFF2-40B4-BE49-F238E27FC236}">
                <a16:creationId xmlns:a16="http://schemas.microsoft.com/office/drawing/2014/main" id="{9493D414-E398-4A1C-A5C0-2224B91C7C0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B3043D1B-CA6E-4CDA-AE04-10351CF277FB}"/>
              </a:ext>
            </a:extLst>
          </p:cNvPr>
          <p:cNvSpPr>
            <a:spLocks noGrp="1"/>
          </p:cNvSpPr>
          <p:nvPr>
            <p:ph type="sldNum" sz="quarter" idx="12"/>
          </p:nvPr>
        </p:nvSpPr>
        <p:spPr/>
        <p:txBody>
          <a:bodyPr/>
          <a:lstStyle/>
          <a:p>
            <a:fld id="{5FB2346D-64EB-481C-B1C1-2852476B2B66}" type="slidenum">
              <a:rPr lang="de-DE" smtClean="0"/>
              <a:t>‹Nr.›</a:t>
            </a:fld>
            <a:endParaRPr lang="de-DE"/>
          </a:p>
        </p:txBody>
      </p:sp>
    </p:spTree>
    <p:extLst>
      <p:ext uri="{BB962C8B-B14F-4D97-AF65-F5344CB8AC3E}">
        <p14:creationId xmlns:p14="http://schemas.microsoft.com/office/powerpoint/2010/main" val="461453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E6A41F0-41BD-4DB9-A3C6-06EC21A9CBF2}"/>
              </a:ext>
            </a:extLst>
          </p:cNvPr>
          <p:cNvSpPr>
            <a:spLocks noGrp="1"/>
          </p:cNvSpPr>
          <p:nvPr>
            <p:ph type="dt" sz="half" idx="10"/>
          </p:nvPr>
        </p:nvSpPr>
        <p:spPr/>
        <p:txBody>
          <a:bodyPr/>
          <a:lstStyle/>
          <a:p>
            <a:fld id="{0449F4FA-E141-49F9-AB26-1E7A1C7566A2}" type="datetimeFigureOut">
              <a:rPr lang="de-DE" smtClean="0"/>
              <a:t>13.03.2023</a:t>
            </a:fld>
            <a:endParaRPr lang="de-DE"/>
          </a:p>
        </p:txBody>
      </p:sp>
      <p:sp>
        <p:nvSpPr>
          <p:cNvPr id="3" name="Fußzeilenplatzhalter 2">
            <a:extLst>
              <a:ext uri="{FF2B5EF4-FFF2-40B4-BE49-F238E27FC236}">
                <a16:creationId xmlns:a16="http://schemas.microsoft.com/office/drawing/2014/main" id="{03895846-A5A7-4790-BB08-B21D577AEBC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04F5E2F0-3EA5-4EC1-8C8C-A204A061C582}"/>
              </a:ext>
            </a:extLst>
          </p:cNvPr>
          <p:cNvSpPr>
            <a:spLocks noGrp="1"/>
          </p:cNvSpPr>
          <p:nvPr>
            <p:ph type="sldNum" sz="quarter" idx="12"/>
          </p:nvPr>
        </p:nvSpPr>
        <p:spPr/>
        <p:txBody>
          <a:bodyPr/>
          <a:lstStyle/>
          <a:p>
            <a:fld id="{5FB2346D-64EB-481C-B1C1-2852476B2B66}" type="slidenum">
              <a:rPr lang="de-DE" smtClean="0"/>
              <a:t>‹Nr.›</a:t>
            </a:fld>
            <a:endParaRPr lang="de-DE"/>
          </a:p>
        </p:txBody>
      </p:sp>
    </p:spTree>
    <p:extLst>
      <p:ext uri="{BB962C8B-B14F-4D97-AF65-F5344CB8AC3E}">
        <p14:creationId xmlns:p14="http://schemas.microsoft.com/office/powerpoint/2010/main" val="2222995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D393B-0681-440B-BB85-A844132B90C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B1A8CE7-98D5-4CD0-9514-5F25FC0BE1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42507B8-A98E-4EA6-A88A-7A61C0AF5A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58C25F3-959F-4A36-B9CD-60C9D04FDBC9}"/>
              </a:ext>
            </a:extLst>
          </p:cNvPr>
          <p:cNvSpPr>
            <a:spLocks noGrp="1"/>
          </p:cNvSpPr>
          <p:nvPr>
            <p:ph type="dt" sz="half" idx="10"/>
          </p:nvPr>
        </p:nvSpPr>
        <p:spPr/>
        <p:txBody>
          <a:bodyPr/>
          <a:lstStyle/>
          <a:p>
            <a:fld id="{0449F4FA-E141-49F9-AB26-1E7A1C7566A2}" type="datetimeFigureOut">
              <a:rPr lang="de-DE" smtClean="0"/>
              <a:t>13.03.2023</a:t>
            </a:fld>
            <a:endParaRPr lang="de-DE"/>
          </a:p>
        </p:txBody>
      </p:sp>
      <p:sp>
        <p:nvSpPr>
          <p:cNvPr id="6" name="Fußzeilenplatzhalter 5">
            <a:extLst>
              <a:ext uri="{FF2B5EF4-FFF2-40B4-BE49-F238E27FC236}">
                <a16:creationId xmlns:a16="http://schemas.microsoft.com/office/drawing/2014/main" id="{02F1C250-E075-47EA-90D6-80F0E15FBEA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BF86D3D-3E17-4037-A33C-F43E9D0B42D6}"/>
              </a:ext>
            </a:extLst>
          </p:cNvPr>
          <p:cNvSpPr>
            <a:spLocks noGrp="1"/>
          </p:cNvSpPr>
          <p:nvPr>
            <p:ph type="sldNum" sz="quarter" idx="12"/>
          </p:nvPr>
        </p:nvSpPr>
        <p:spPr/>
        <p:txBody>
          <a:bodyPr/>
          <a:lstStyle/>
          <a:p>
            <a:fld id="{5FB2346D-64EB-481C-B1C1-2852476B2B66}" type="slidenum">
              <a:rPr lang="de-DE" smtClean="0"/>
              <a:t>‹Nr.›</a:t>
            </a:fld>
            <a:endParaRPr lang="de-DE"/>
          </a:p>
        </p:txBody>
      </p:sp>
    </p:spTree>
    <p:extLst>
      <p:ext uri="{BB962C8B-B14F-4D97-AF65-F5344CB8AC3E}">
        <p14:creationId xmlns:p14="http://schemas.microsoft.com/office/powerpoint/2010/main" val="218432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606CF2-6D6C-451A-AF5B-2CE109F6568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C1F1AA2-51CB-4FE7-ABCB-A1FED10FC2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A09DDAA2-E54F-4AD9-A860-2C411C0E5B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163615F-B18E-4CF0-AC33-AB42AEE6D3F3}"/>
              </a:ext>
            </a:extLst>
          </p:cNvPr>
          <p:cNvSpPr>
            <a:spLocks noGrp="1"/>
          </p:cNvSpPr>
          <p:nvPr>
            <p:ph type="dt" sz="half" idx="10"/>
          </p:nvPr>
        </p:nvSpPr>
        <p:spPr/>
        <p:txBody>
          <a:bodyPr/>
          <a:lstStyle/>
          <a:p>
            <a:fld id="{0449F4FA-E141-49F9-AB26-1E7A1C7566A2}" type="datetimeFigureOut">
              <a:rPr lang="de-DE" smtClean="0"/>
              <a:t>13.03.2023</a:t>
            </a:fld>
            <a:endParaRPr lang="de-DE"/>
          </a:p>
        </p:txBody>
      </p:sp>
      <p:sp>
        <p:nvSpPr>
          <p:cNvPr id="6" name="Fußzeilenplatzhalter 5">
            <a:extLst>
              <a:ext uri="{FF2B5EF4-FFF2-40B4-BE49-F238E27FC236}">
                <a16:creationId xmlns:a16="http://schemas.microsoft.com/office/drawing/2014/main" id="{15F4CC20-5CB7-4C2F-85AC-06A7DA003F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E6A7597-55E3-420A-86DF-7C755FBA2B6F}"/>
              </a:ext>
            </a:extLst>
          </p:cNvPr>
          <p:cNvSpPr>
            <a:spLocks noGrp="1"/>
          </p:cNvSpPr>
          <p:nvPr>
            <p:ph type="sldNum" sz="quarter" idx="12"/>
          </p:nvPr>
        </p:nvSpPr>
        <p:spPr/>
        <p:txBody>
          <a:bodyPr/>
          <a:lstStyle/>
          <a:p>
            <a:fld id="{5FB2346D-64EB-481C-B1C1-2852476B2B66}" type="slidenum">
              <a:rPr lang="de-DE" smtClean="0"/>
              <a:t>‹Nr.›</a:t>
            </a:fld>
            <a:endParaRPr lang="de-DE"/>
          </a:p>
        </p:txBody>
      </p:sp>
    </p:spTree>
    <p:extLst>
      <p:ext uri="{BB962C8B-B14F-4D97-AF65-F5344CB8AC3E}">
        <p14:creationId xmlns:p14="http://schemas.microsoft.com/office/powerpoint/2010/main" val="118870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13D813B-7D68-4F45-AAE8-F13B068827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925C5224-35CE-4EA8-BA7F-D7E6AE56E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785D2A5-C98C-423C-B0EC-30243E2A9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9F4FA-E141-49F9-AB26-1E7A1C7566A2}" type="datetimeFigureOut">
              <a:rPr lang="de-DE" smtClean="0"/>
              <a:t>13.03.2023</a:t>
            </a:fld>
            <a:endParaRPr lang="de-DE"/>
          </a:p>
        </p:txBody>
      </p:sp>
      <p:sp>
        <p:nvSpPr>
          <p:cNvPr id="5" name="Fußzeilenplatzhalter 4">
            <a:extLst>
              <a:ext uri="{FF2B5EF4-FFF2-40B4-BE49-F238E27FC236}">
                <a16:creationId xmlns:a16="http://schemas.microsoft.com/office/drawing/2014/main" id="{A2C4AFAB-F54D-4A49-A895-FD3F671408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B14017B-40E4-4365-8775-F4BB34D54C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2346D-64EB-481C-B1C1-2852476B2B66}" type="slidenum">
              <a:rPr lang="de-DE" smtClean="0"/>
              <a:t>‹Nr.›</a:t>
            </a:fld>
            <a:endParaRPr lang="de-DE"/>
          </a:p>
        </p:txBody>
      </p:sp>
    </p:spTree>
    <p:extLst>
      <p:ext uri="{BB962C8B-B14F-4D97-AF65-F5344CB8AC3E}">
        <p14:creationId xmlns:p14="http://schemas.microsoft.com/office/powerpoint/2010/main" val="2640661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eb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Sht-dYI1tqc&amp;t=177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Untertitel 8">
            <a:extLst>
              <a:ext uri="{FF2B5EF4-FFF2-40B4-BE49-F238E27FC236}">
                <a16:creationId xmlns:a16="http://schemas.microsoft.com/office/drawing/2014/main" id="{977AACB6-52AC-4AAA-9D70-1DE84730C60C}"/>
              </a:ext>
            </a:extLst>
          </p:cNvPr>
          <p:cNvSpPr>
            <a:spLocks noGrp="1"/>
          </p:cNvSpPr>
          <p:nvPr>
            <p:ph type="subTitle" idx="1"/>
          </p:nvPr>
        </p:nvSpPr>
        <p:spPr>
          <a:xfrm>
            <a:off x="6702819" y="3055759"/>
            <a:ext cx="4999955" cy="1147863"/>
          </a:xfrm>
        </p:spPr>
        <p:txBody>
          <a:bodyPr anchor="t">
            <a:normAutofit/>
          </a:bodyPr>
          <a:lstStyle/>
          <a:p>
            <a:pPr algn="l"/>
            <a:r>
              <a:rPr lang="de-DE" sz="2800" dirty="0"/>
              <a:t>Zukunft gemeinsam gestalten</a:t>
            </a:r>
          </a:p>
        </p:txBody>
      </p:sp>
      <p:pic>
        <p:nvPicPr>
          <p:cNvPr id="11" name="Grafik 10">
            <a:extLst>
              <a:ext uri="{FF2B5EF4-FFF2-40B4-BE49-F238E27FC236}">
                <a16:creationId xmlns:a16="http://schemas.microsoft.com/office/drawing/2014/main" id="{14B7F75F-0966-4A6D-98EA-5A611F991FF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3" name="Grafik 2">
            <a:extLst>
              <a:ext uri="{FF2B5EF4-FFF2-40B4-BE49-F238E27FC236}">
                <a16:creationId xmlns:a16="http://schemas.microsoft.com/office/drawing/2014/main" id="{FFE9546C-087A-48E9-809F-07D5B36B9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1219" y="749241"/>
            <a:ext cx="4814925" cy="2306518"/>
          </a:xfrm>
          <a:prstGeom prst="rect">
            <a:avLst/>
          </a:prstGeom>
        </p:spPr>
      </p:pic>
      <p:pic>
        <p:nvPicPr>
          <p:cNvPr id="6" name="Grafik 5">
            <a:extLst>
              <a:ext uri="{FF2B5EF4-FFF2-40B4-BE49-F238E27FC236}">
                <a16:creationId xmlns:a16="http://schemas.microsoft.com/office/drawing/2014/main" id="{CFC3BF74-6341-43DC-A1D1-E866B5CDE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6118" y="6065959"/>
            <a:ext cx="3018006" cy="660189"/>
          </a:xfrm>
          <a:prstGeom prst="rect">
            <a:avLst/>
          </a:prstGeom>
        </p:spPr>
      </p:pic>
      <p:sp>
        <p:nvSpPr>
          <p:cNvPr id="7" name="Textfeld 6">
            <a:extLst>
              <a:ext uri="{FF2B5EF4-FFF2-40B4-BE49-F238E27FC236}">
                <a16:creationId xmlns:a16="http://schemas.microsoft.com/office/drawing/2014/main" id="{D907933E-2CDC-4E6C-B5BA-F6A28A490C95}"/>
              </a:ext>
            </a:extLst>
          </p:cNvPr>
          <p:cNvSpPr txBox="1"/>
          <p:nvPr/>
        </p:nvSpPr>
        <p:spPr>
          <a:xfrm flipH="1">
            <a:off x="4378518" y="5849027"/>
            <a:ext cx="4270966" cy="369332"/>
          </a:xfrm>
          <a:prstGeom prst="rect">
            <a:avLst/>
          </a:prstGeom>
          <a:noFill/>
        </p:spPr>
        <p:txBody>
          <a:bodyPr wrap="square" rtlCol="0">
            <a:spAutoFit/>
          </a:bodyPr>
          <a:lstStyle/>
          <a:p>
            <a:r>
              <a:rPr lang="de-DE" dirty="0"/>
              <a:t>Ein Projekt von</a:t>
            </a:r>
          </a:p>
        </p:txBody>
      </p:sp>
      <p:sp>
        <p:nvSpPr>
          <p:cNvPr id="10" name="Textfeld 9">
            <a:extLst>
              <a:ext uri="{FF2B5EF4-FFF2-40B4-BE49-F238E27FC236}">
                <a16:creationId xmlns:a16="http://schemas.microsoft.com/office/drawing/2014/main" id="{0BBB7257-99F5-4F5C-BD30-C1035E777551}"/>
              </a:ext>
            </a:extLst>
          </p:cNvPr>
          <p:cNvSpPr txBox="1"/>
          <p:nvPr/>
        </p:nvSpPr>
        <p:spPr>
          <a:xfrm flipH="1">
            <a:off x="9217251" y="5739427"/>
            <a:ext cx="2668057" cy="369332"/>
          </a:xfrm>
          <a:prstGeom prst="rect">
            <a:avLst/>
          </a:prstGeom>
          <a:noFill/>
        </p:spPr>
        <p:txBody>
          <a:bodyPr wrap="square" rtlCol="0">
            <a:spAutoFit/>
          </a:bodyPr>
          <a:lstStyle/>
          <a:p>
            <a:r>
              <a:rPr lang="de-DE" dirty="0"/>
              <a:t>Mit Unterstützung von</a:t>
            </a:r>
          </a:p>
        </p:txBody>
      </p:sp>
      <p:pic>
        <p:nvPicPr>
          <p:cNvPr id="12" name="Picture 2">
            <a:extLst>
              <a:ext uri="{FF2B5EF4-FFF2-40B4-BE49-F238E27FC236}">
                <a16:creationId xmlns:a16="http://schemas.microsoft.com/office/drawing/2014/main" id="{764E6602-A92F-438D-8F81-F86589495473}"/>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32056" b="10642"/>
          <a:stretch/>
        </p:blipFill>
        <p:spPr bwMode="auto">
          <a:xfrm>
            <a:off x="10819859" y="6108759"/>
            <a:ext cx="1131455" cy="660189"/>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descr="Ein Bild, das Zeichnung enthält.&#10;&#10;Automatisch generierte Beschreibung">
            <a:extLst>
              <a:ext uri="{FF2B5EF4-FFF2-40B4-BE49-F238E27FC236}">
                <a16:creationId xmlns:a16="http://schemas.microsoft.com/office/drawing/2014/main" id="{664DA3A1-3606-43C8-B320-C64AEDB8E8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0734" y="6311758"/>
            <a:ext cx="949518" cy="396763"/>
          </a:xfrm>
          <a:prstGeom prst="rect">
            <a:avLst/>
          </a:prstGeom>
        </p:spPr>
      </p:pic>
    </p:spTree>
    <p:extLst>
      <p:ext uri="{BB962C8B-B14F-4D97-AF65-F5344CB8AC3E}">
        <p14:creationId xmlns:p14="http://schemas.microsoft.com/office/powerpoint/2010/main" val="191276564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a:extLst>
              <a:ext uri="{FF2B5EF4-FFF2-40B4-BE49-F238E27FC236}">
                <a16:creationId xmlns:a16="http://schemas.microsoft.com/office/drawing/2014/main" id="{C79340D9-3A3B-4B01-9D2C-836489FF39F9}"/>
              </a:ext>
            </a:extLst>
          </p:cNvPr>
          <p:cNvSpPr/>
          <p:nvPr/>
        </p:nvSpPr>
        <p:spPr>
          <a:xfrm>
            <a:off x="4903088" y="2827334"/>
            <a:ext cx="2253610" cy="21945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räne 49">
            <a:extLst>
              <a:ext uri="{FF2B5EF4-FFF2-40B4-BE49-F238E27FC236}">
                <a16:creationId xmlns:a16="http://schemas.microsoft.com/office/drawing/2014/main" id="{25BA40C0-EE83-46B1-9718-405137873C96}"/>
              </a:ext>
            </a:extLst>
          </p:cNvPr>
          <p:cNvSpPr/>
          <p:nvPr/>
        </p:nvSpPr>
        <p:spPr>
          <a:xfrm rot="5110134" flipH="1" flipV="1">
            <a:off x="8499464" y="3076688"/>
            <a:ext cx="2475780" cy="4770853"/>
          </a:xfrm>
          <a:prstGeom prst="teardrop">
            <a:avLst>
              <a:gd name="adj" fmla="val 11074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Träne 48">
            <a:extLst>
              <a:ext uri="{FF2B5EF4-FFF2-40B4-BE49-F238E27FC236}">
                <a16:creationId xmlns:a16="http://schemas.microsoft.com/office/drawing/2014/main" id="{958F7929-BA00-453B-946D-A9841FEF3A1F}"/>
              </a:ext>
            </a:extLst>
          </p:cNvPr>
          <p:cNvSpPr/>
          <p:nvPr/>
        </p:nvSpPr>
        <p:spPr>
          <a:xfrm rot="5788370" flipH="1">
            <a:off x="1135623" y="3081695"/>
            <a:ext cx="2475780" cy="4619625"/>
          </a:xfrm>
          <a:prstGeom prst="teardrop">
            <a:avLst>
              <a:gd name="adj" fmla="val 11074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Träne 47">
            <a:extLst>
              <a:ext uri="{FF2B5EF4-FFF2-40B4-BE49-F238E27FC236}">
                <a16:creationId xmlns:a16="http://schemas.microsoft.com/office/drawing/2014/main" id="{3670A9C2-F52A-4308-A532-128EA9645396}"/>
              </a:ext>
            </a:extLst>
          </p:cNvPr>
          <p:cNvSpPr/>
          <p:nvPr/>
        </p:nvSpPr>
        <p:spPr>
          <a:xfrm rot="5818463" flipV="1">
            <a:off x="8369484" y="146763"/>
            <a:ext cx="2792167" cy="4625760"/>
          </a:xfrm>
          <a:prstGeom prst="teardrop">
            <a:avLst>
              <a:gd name="adj" fmla="val 11074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räne 46">
            <a:extLst>
              <a:ext uri="{FF2B5EF4-FFF2-40B4-BE49-F238E27FC236}">
                <a16:creationId xmlns:a16="http://schemas.microsoft.com/office/drawing/2014/main" id="{B0D14AE9-0397-4B99-AEAC-D76BB79E0E2E}"/>
              </a:ext>
            </a:extLst>
          </p:cNvPr>
          <p:cNvSpPr/>
          <p:nvPr/>
        </p:nvSpPr>
        <p:spPr>
          <a:xfrm rot="5043732">
            <a:off x="1112549" y="256305"/>
            <a:ext cx="2506821" cy="4619625"/>
          </a:xfrm>
          <a:prstGeom prst="teardrop">
            <a:avLst>
              <a:gd name="adj" fmla="val 11074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Sprechblase: oval 28">
            <a:extLst>
              <a:ext uri="{FF2B5EF4-FFF2-40B4-BE49-F238E27FC236}">
                <a16:creationId xmlns:a16="http://schemas.microsoft.com/office/drawing/2014/main" id="{3BC8DDF5-09E0-4B78-966E-650DDC1CC563}"/>
              </a:ext>
            </a:extLst>
          </p:cNvPr>
          <p:cNvSpPr/>
          <p:nvPr/>
        </p:nvSpPr>
        <p:spPr>
          <a:xfrm>
            <a:off x="3119236" y="4644399"/>
            <a:ext cx="1094885" cy="977125"/>
          </a:xfrm>
          <a:prstGeom prst="wedgeEllipseCallout">
            <a:avLst>
              <a:gd name="adj1" fmla="val -66222"/>
              <a:gd name="adj2" fmla="val 31673"/>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28" name="Sprechblase: oval 27">
            <a:extLst>
              <a:ext uri="{FF2B5EF4-FFF2-40B4-BE49-F238E27FC236}">
                <a16:creationId xmlns:a16="http://schemas.microsoft.com/office/drawing/2014/main" id="{EF5391BD-0B4C-4569-BFD8-F11B8E0D0B26}"/>
              </a:ext>
            </a:extLst>
          </p:cNvPr>
          <p:cNvSpPr/>
          <p:nvPr/>
        </p:nvSpPr>
        <p:spPr>
          <a:xfrm>
            <a:off x="8087646" y="4533369"/>
            <a:ext cx="1094885" cy="977125"/>
          </a:xfrm>
          <a:prstGeom prst="wedgeEllipseCallout">
            <a:avLst>
              <a:gd name="adj1" fmla="val 68385"/>
              <a:gd name="adj2" fmla="val 31673"/>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27" name="Sprechblase: oval 26">
            <a:extLst>
              <a:ext uri="{FF2B5EF4-FFF2-40B4-BE49-F238E27FC236}">
                <a16:creationId xmlns:a16="http://schemas.microsoft.com/office/drawing/2014/main" id="{11B7AC34-1224-4EBE-9517-1660AF761C7A}"/>
              </a:ext>
            </a:extLst>
          </p:cNvPr>
          <p:cNvSpPr/>
          <p:nvPr/>
        </p:nvSpPr>
        <p:spPr>
          <a:xfrm>
            <a:off x="3031058" y="1716367"/>
            <a:ext cx="1094885" cy="977125"/>
          </a:xfrm>
          <a:prstGeom prst="wedgeEllipseCallout">
            <a:avLst>
              <a:gd name="adj1" fmla="val -76048"/>
              <a:gd name="adj2" fmla="val 32774"/>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26" name="Sprechblase: oval 25">
            <a:extLst>
              <a:ext uri="{FF2B5EF4-FFF2-40B4-BE49-F238E27FC236}">
                <a16:creationId xmlns:a16="http://schemas.microsoft.com/office/drawing/2014/main" id="{F19227C9-634C-47B7-8F6D-A9756DA972EB}"/>
              </a:ext>
            </a:extLst>
          </p:cNvPr>
          <p:cNvSpPr/>
          <p:nvPr/>
        </p:nvSpPr>
        <p:spPr>
          <a:xfrm>
            <a:off x="608288" y="1667131"/>
            <a:ext cx="1094885" cy="977125"/>
          </a:xfrm>
          <a:prstGeom prst="wedgeEllipseCallout">
            <a:avLst>
              <a:gd name="adj1" fmla="val 68385"/>
              <a:gd name="adj2" fmla="val 31673"/>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4C5F255-A01C-44EC-8D36-F729B7407AEC}"/>
              </a:ext>
            </a:extLst>
          </p:cNvPr>
          <p:cNvSpPr>
            <a:spLocks noGrp="1"/>
          </p:cNvSpPr>
          <p:nvPr>
            <p:ph type="title"/>
          </p:nvPr>
        </p:nvSpPr>
        <p:spPr/>
        <p:txBody>
          <a:bodyPr/>
          <a:lstStyle/>
          <a:p>
            <a:r>
              <a:rPr lang="de-DE" dirty="0"/>
              <a:t>Rollen bei aula</a:t>
            </a:r>
          </a:p>
        </p:txBody>
      </p:sp>
      <p:pic>
        <p:nvPicPr>
          <p:cNvPr id="5" name="Grafik 4" descr="Ein Bild, das Schild, Essen, Zeichnung, Raum enthält.&#10;&#10;Automatisch generierte Beschreibung">
            <a:extLst>
              <a:ext uri="{FF2B5EF4-FFF2-40B4-BE49-F238E27FC236}">
                <a16:creationId xmlns:a16="http://schemas.microsoft.com/office/drawing/2014/main" id="{CDC2FF6D-A0AE-47B6-8403-BD1D34A16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7171" y="4781373"/>
            <a:ext cx="1105077" cy="1105077"/>
          </a:xfrm>
          <a:prstGeom prst="rect">
            <a:avLst/>
          </a:prstGeom>
        </p:spPr>
      </p:pic>
      <p:pic>
        <p:nvPicPr>
          <p:cNvPr id="9" name="Grafik 8" descr="Ein Bild, das Zeichnung enthält.&#10;&#10;Automatisch generierte Beschreibung">
            <a:extLst>
              <a:ext uri="{FF2B5EF4-FFF2-40B4-BE49-F238E27FC236}">
                <a16:creationId xmlns:a16="http://schemas.microsoft.com/office/drawing/2014/main" id="{EA6BB4FE-341C-4791-88E5-4C9AE1EEB6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2304" y="4950335"/>
            <a:ext cx="896415" cy="896415"/>
          </a:xfrm>
          <a:prstGeom prst="rect">
            <a:avLst/>
          </a:prstGeom>
        </p:spPr>
      </p:pic>
      <p:pic>
        <p:nvPicPr>
          <p:cNvPr id="11" name="Grafik 10" descr="Ein Bild, das Licht, Zeichnung enthält.&#10;&#10;Automatisch generierte Beschreibung">
            <a:extLst>
              <a:ext uri="{FF2B5EF4-FFF2-40B4-BE49-F238E27FC236}">
                <a16:creationId xmlns:a16="http://schemas.microsoft.com/office/drawing/2014/main" id="{F00D83B8-0C7A-4955-8595-6B6B864730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3720" y="2113674"/>
            <a:ext cx="1028033" cy="1028033"/>
          </a:xfrm>
          <a:prstGeom prst="rect">
            <a:avLst/>
          </a:prstGeom>
        </p:spPr>
      </p:pic>
      <p:pic>
        <p:nvPicPr>
          <p:cNvPr id="13" name="Grafik 12" descr="Ein Bild, das Uhr, Schild, Straße enthält.&#10;&#10;Automatisch generierte Beschreibung">
            <a:extLst>
              <a:ext uri="{FF2B5EF4-FFF2-40B4-BE49-F238E27FC236}">
                <a16:creationId xmlns:a16="http://schemas.microsoft.com/office/drawing/2014/main" id="{6BA239B0-6ED7-45DF-9043-FC17061FD0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1715" y="1745202"/>
            <a:ext cx="1028032" cy="1028032"/>
          </a:xfrm>
          <a:prstGeom prst="rect">
            <a:avLst/>
          </a:prstGeom>
        </p:spPr>
      </p:pic>
      <p:pic>
        <p:nvPicPr>
          <p:cNvPr id="15" name="Grafik 14" descr="Ein Bild, das Schild enthält.&#10;&#10;Automatisch generierte Beschreibung">
            <a:extLst>
              <a:ext uri="{FF2B5EF4-FFF2-40B4-BE49-F238E27FC236}">
                <a16:creationId xmlns:a16="http://schemas.microsoft.com/office/drawing/2014/main" id="{9FDF267D-8831-4B02-988A-08271678F5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167" y="1667131"/>
            <a:ext cx="977125" cy="977125"/>
          </a:xfrm>
          <a:prstGeom prst="rect">
            <a:avLst/>
          </a:prstGeom>
        </p:spPr>
      </p:pic>
      <p:pic>
        <p:nvPicPr>
          <p:cNvPr id="19" name="Grafik 18" descr="Ein Bild, das Schild enthält.&#10;&#10;Automatisch generierte Beschreibung">
            <a:extLst>
              <a:ext uri="{FF2B5EF4-FFF2-40B4-BE49-F238E27FC236}">
                <a16:creationId xmlns:a16="http://schemas.microsoft.com/office/drawing/2014/main" id="{8BFA28E3-8C6A-46A0-9638-413EFAB3D9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15864" y="4806142"/>
            <a:ext cx="739151" cy="739151"/>
          </a:xfrm>
          <a:prstGeom prst="rect">
            <a:avLst/>
          </a:prstGeom>
        </p:spPr>
      </p:pic>
      <p:pic>
        <p:nvPicPr>
          <p:cNvPr id="21" name="Grafik 20" descr="Ein Bild, das Uhr enthält.&#10;&#10;Automatisch generierte Beschreibung">
            <a:extLst>
              <a:ext uri="{FF2B5EF4-FFF2-40B4-BE49-F238E27FC236}">
                <a16:creationId xmlns:a16="http://schemas.microsoft.com/office/drawing/2014/main" id="{6C79B787-44DA-470E-A725-70C51029D5B1}"/>
              </a:ext>
            </a:extLst>
          </p:cNvPr>
          <p:cNvPicPr>
            <a:picLocks noChangeAspect="1"/>
          </p:cNvPicPr>
          <p:nvPr/>
        </p:nvPicPr>
        <p:blipFill rotWithShape="1">
          <a:blip r:embed="rId9">
            <a:extLst>
              <a:ext uri="{28A0092B-C50C-407E-A947-70E740481C1C}">
                <a14:useLocalDpi xmlns:a14="http://schemas.microsoft.com/office/drawing/2010/main" val="0"/>
              </a:ext>
            </a:extLst>
          </a:blip>
          <a:srcRect l="12091" t="71851" r="8495" b="13527"/>
          <a:stretch/>
        </p:blipFill>
        <p:spPr>
          <a:xfrm>
            <a:off x="5282005" y="4551629"/>
            <a:ext cx="1614370" cy="294857"/>
          </a:xfrm>
          <a:prstGeom prst="rect">
            <a:avLst/>
          </a:prstGeom>
        </p:spPr>
      </p:pic>
      <p:pic>
        <p:nvPicPr>
          <p:cNvPr id="23" name="Grafik 22" descr="Ein Bild, das Essen enthält.&#10;&#10;Automatisch generierte Beschreibung">
            <a:extLst>
              <a:ext uri="{FF2B5EF4-FFF2-40B4-BE49-F238E27FC236}">
                <a16:creationId xmlns:a16="http://schemas.microsoft.com/office/drawing/2014/main" id="{F4A65E2B-9C60-402B-8A99-BABC44C53A5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54100" y="1809674"/>
            <a:ext cx="917034" cy="739152"/>
          </a:xfrm>
          <a:prstGeom prst="rect">
            <a:avLst/>
          </a:prstGeom>
        </p:spPr>
      </p:pic>
      <p:pic>
        <p:nvPicPr>
          <p:cNvPr id="25" name="Grafik 24" descr="Ein Bild, das Zeichnung enthält.&#10;&#10;Automatisch generierte Beschreibung">
            <a:extLst>
              <a:ext uri="{FF2B5EF4-FFF2-40B4-BE49-F238E27FC236}">
                <a16:creationId xmlns:a16="http://schemas.microsoft.com/office/drawing/2014/main" id="{C4CCB913-11B5-45E2-A558-DDEECF7E613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01976" y="4652357"/>
            <a:ext cx="871053" cy="739151"/>
          </a:xfrm>
          <a:prstGeom prst="rect">
            <a:avLst/>
          </a:prstGeom>
        </p:spPr>
      </p:pic>
      <p:sp>
        <p:nvSpPr>
          <p:cNvPr id="32" name="Sprechblase: oval 31">
            <a:extLst>
              <a:ext uri="{FF2B5EF4-FFF2-40B4-BE49-F238E27FC236}">
                <a16:creationId xmlns:a16="http://schemas.microsoft.com/office/drawing/2014/main" id="{AAB8CE31-03AA-494D-ACBE-77CF4728593D}"/>
              </a:ext>
            </a:extLst>
          </p:cNvPr>
          <p:cNvSpPr/>
          <p:nvPr/>
        </p:nvSpPr>
        <p:spPr>
          <a:xfrm>
            <a:off x="7623362" y="1462441"/>
            <a:ext cx="1094885" cy="977125"/>
          </a:xfrm>
          <a:prstGeom prst="wedgeEllipseCallout">
            <a:avLst>
              <a:gd name="adj1" fmla="val 68385"/>
              <a:gd name="adj2" fmla="val 31673"/>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pic>
        <p:nvPicPr>
          <p:cNvPr id="33" name="Grafik 32" descr="Ein Bild, das Schild enthält.&#10;&#10;Automatisch generierte Beschreibung">
            <a:extLst>
              <a:ext uri="{FF2B5EF4-FFF2-40B4-BE49-F238E27FC236}">
                <a16:creationId xmlns:a16="http://schemas.microsoft.com/office/drawing/2014/main" id="{64DB9932-A5C6-4F8B-AD2B-10828C063C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4927" y="1480635"/>
            <a:ext cx="977125" cy="977125"/>
          </a:xfrm>
          <a:prstGeom prst="rect">
            <a:avLst/>
          </a:prstGeom>
        </p:spPr>
      </p:pic>
      <p:sp>
        <p:nvSpPr>
          <p:cNvPr id="34" name="Sprechblase: oval 33">
            <a:extLst>
              <a:ext uri="{FF2B5EF4-FFF2-40B4-BE49-F238E27FC236}">
                <a16:creationId xmlns:a16="http://schemas.microsoft.com/office/drawing/2014/main" id="{2F1591B2-1583-4D7B-BD36-232F0B724E35}"/>
              </a:ext>
            </a:extLst>
          </p:cNvPr>
          <p:cNvSpPr/>
          <p:nvPr/>
        </p:nvSpPr>
        <p:spPr>
          <a:xfrm>
            <a:off x="10438361" y="1433046"/>
            <a:ext cx="1094885" cy="977125"/>
          </a:xfrm>
          <a:prstGeom prst="wedgeEllipseCallout">
            <a:avLst>
              <a:gd name="adj1" fmla="val -66222"/>
              <a:gd name="adj2" fmla="val 31673"/>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B4FD361F-726C-44DB-8009-739DAE2DED9A}"/>
              </a:ext>
            </a:extLst>
          </p:cNvPr>
          <p:cNvSpPr/>
          <p:nvPr/>
        </p:nvSpPr>
        <p:spPr>
          <a:xfrm>
            <a:off x="10635436" y="2036070"/>
            <a:ext cx="179739" cy="2058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1D709D58-F261-49FD-93F0-29C06405861B}"/>
              </a:ext>
            </a:extLst>
          </p:cNvPr>
          <p:cNvSpPr/>
          <p:nvPr/>
        </p:nvSpPr>
        <p:spPr>
          <a:xfrm>
            <a:off x="10861058" y="2028394"/>
            <a:ext cx="203704" cy="2211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1712B954-DDE4-4EBC-8B98-365369D57EEC}"/>
              </a:ext>
            </a:extLst>
          </p:cNvPr>
          <p:cNvSpPr/>
          <p:nvPr/>
        </p:nvSpPr>
        <p:spPr>
          <a:xfrm>
            <a:off x="11118771" y="2028394"/>
            <a:ext cx="203704" cy="2211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38" name="Grafik 37" descr="Ein Bild, das Schild enthält.&#10;&#10;Automatisch generierte Beschreibung">
            <a:extLst>
              <a:ext uri="{FF2B5EF4-FFF2-40B4-BE49-F238E27FC236}">
                <a16:creationId xmlns:a16="http://schemas.microsoft.com/office/drawing/2014/main" id="{0D732C04-4A49-4CAC-8718-D565398096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77477" y="1446694"/>
            <a:ext cx="498946" cy="498946"/>
          </a:xfrm>
          <a:prstGeom prst="rect">
            <a:avLst/>
          </a:prstGeom>
        </p:spPr>
      </p:pic>
      <p:cxnSp>
        <p:nvCxnSpPr>
          <p:cNvPr id="40" name="Gerade Verbindung mit Pfeil 39">
            <a:extLst>
              <a:ext uri="{FF2B5EF4-FFF2-40B4-BE49-F238E27FC236}">
                <a16:creationId xmlns:a16="http://schemas.microsoft.com/office/drawing/2014/main" id="{86B81046-A072-4138-AACA-17F9701E713C}"/>
              </a:ext>
            </a:extLst>
          </p:cNvPr>
          <p:cNvCxnSpPr>
            <a:cxnSpLocks/>
          </p:cNvCxnSpPr>
          <p:nvPr/>
        </p:nvCxnSpPr>
        <p:spPr>
          <a:xfrm>
            <a:off x="10896086" y="1915333"/>
            <a:ext cx="78378" cy="22119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24FE3382-D478-4D92-8392-C62FF5E2E146}"/>
              </a:ext>
            </a:extLst>
          </p:cNvPr>
          <p:cNvSpPr txBox="1"/>
          <p:nvPr/>
        </p:nvSpPr>
        <p:spPr>
          <a:xfrm>
            <a:off x="867073" y="3114619"/>
            <a:ext cx="2981325" cy="584775"/>
          </a:xfrm>
          <a:prstGeom prst="rect">
            <a:avLst/>
          </a:prstGeom>
          <a:noFill/>
        </p:spPr>
        <p:txBody>
          <a:bodyPr wrap="square" rtlCol="0" anchor="ctr">
            <a:spAutoFit/>
          </a:bodyPr>
          <a:lstStyle/>
          <a:p>
            <a:pPr algn="ctr"/>
            <a:r>
              <a:rPr lang="de-DE" sz="3200" dirty="0">
                <a:solidFill>
                  <a:schemeClr val="accent1"/>
                </a:solidFill>
                <a:latin typeface="+mj-lt"/>
              </a:rPr>
              <a:t>NUTZER*IN</a:t>
            </a:r>
          </a:p>
        </p:txBody>
      </p:sp>
      <p:sp>
        <p:nvSpPr>
          <p:cNvPr id="44" name="Textfeld 43">
            <a:extLst>
              <a:ext uri="{FF2B5EF4-FFF2-40B4-BE49-F238E27FC236}">
                <a16:creationId xmlns:a16="http://schemas.microsoft.com/office/drawing/2014/main" id="{76D035B8-1C45-437D-B311-2835F47C1E9F}"/>
              </a:ext>
            </a:extLst>
          </p:cNvPr>
          <p:cNvSpPr txBox="1"/>
          <p:nvPr/>
        </p:nvSpPr>
        <p:spPr>
          <a:xfrm>
            <a:off x="899046" y="5886824"/>
            <a:ext cx="2981325" cy="584775"/>
          </a:xfrm>
          <a:prstGeom prst="rect">
            <a:avLst/>
          </a:prstGeom>
          <a:noFill/>
        </p:spPr>
        <p:txBody>
          <a:bodyPr wrap="square" rtlCol="0" anchor="ctr">
            <a:spAutoFit/>
          </a:bodyPr>
          <a:lstStyle/>
          <a:p>
            <a:pPr algn="ctr"/>
            <a:r>
              <a:rPr lang="de-DE" sz="3200" dirty="0">
                <a:solidFill>
                  <a:schemeClr val="accent1"/>
                </a:solidFill>
                <a:latin typeface="+mj-lt"/>
              </a:rPr>
              <a:t>SCHULLEITUNG</a:t>
            </a:r>
          </a:p>
        </p:txBody>
      </p:sp>
      <p:sp>
        <p:nvSpPr>
          <p:cNvPr id="45" name="Textfeld 44">
            <a:extLst>
              <a:ext uri="{FF2B5EF4-FFF2-40B4-BE49-F238E27FC236}">
                <a16:creationId xmlns:a16="http://schemas.microsoft.com/office/drawing/2014/main" id="{852EF275-1760-4C8B-B9BA-8C6E8FA8E539}"/>
              </a:ext>
            </a:extLst>
          </p:cNvPr>
          <p:cNvSpPr txBox="1"/>
          <p:nvPr/>
        </p:nvSpPr>
        <p:spPr>
          <a:xfrm>
            <a:off x="8184171" y="2970406"/>
            <a:ext cx="3463365" cy="584775"/>
          </a:xfrm>
          <a:prstGeom prst="rect">
            <a:avLst/>
          </a:prstGeom>
          <a:noFill/>
        </p:spPr>
        <p:txBody>
          <a:bodyPr wrap="square" rtlCol="0" anchor="ctr">
            <a:spAutoFit/>
          </a:bodyPr>
          <a:lstStyle/>
          <a:p>
            <a:pPr algn="ctr"/>
            <a:r>
              <a:rPr lang="de-DE" sz="3200" dirty="0">
                <a:solidFill>
                  <a:schemeClr val="accent1"/>
                </a:solidFill>
                <a:latin typeface="+mj-lt"/>
              </a:rPr>
              <a:t>MODERATOR*IN</a:t>
            </a:r>
          </a:p>
        </p:txBody>
      </p:sp>
      <p:sp>
        <p:nvSpPr>
          <p:cNvPr id="46" name="Textfeld 45">
            <a:extLst>
              <a:ext uri="{FF2B5EF4-FFF2-40B4-BE49-F238E27FC236}">
                <a16:creationId xmlns:a16="http://schemas.microsoft.com/office/drawing/2014/main" id="{DD0FB780-4FA1-46D1-BE5A-CB6D72DD8E37}"/>
              </a:ext>
            </a:extLst>
          </p:cNvPr>
          <p:cNvSpPr txBox="1"/>
          <p:nvPr/>
        </p:nvSpPr>
        <p:spPr>
          <a:xfrm>
            <a:off x="8499850" y="5877117"/>
            <a:ext cx="2981325" cy="584775"/>
          </a:xfrm>
          <a:prstGeom prst="rect">
            <a:avLst/>
          </a:prstGeom>
          <a:noFill/>
        </p:spPr>
        <p:txBody>
          <a:bodyPr wrap="square" rtlCol="0" anchor="ctr">
            <a:spAutoFit/>
          </a:bodyPr>
          <a:lstStyle/>
          <a:p>
            <a:pPr algn="ctr"/>
            <a:r>
              <a:rPr lang="de-DE" sz="3200" dirty="0">
                <a:solidFill>
                  <a:schemeClr val="accent1"/>
                </a:solidFill>
                <a:latin typeface="+mj-lt"/>
              </a:rPr>
              <a:t>ELTERN</a:t>
            </a:r>
          </a:p>
        </p:txBody>
      </p:sp>
      <p:pic>
        <p:nvPicPr>
          <p:cNvPr id="4" name="Grafik 3" descr="Ein Bild, das Schild enthält.&#10;&#10;Automatisch generierte Beschreibung">
            <a:extLst>
              <a:ext uri="{FF2B5EF4-FFF2-40B4-BE49-F238E27FC236}">
                <a16:creationId xmlns:a16="http://schemas.microsoft.com/office/drawing/2014/main" id="{AB5E6492-668B-481F-9FAA-AF5596783E2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785695">
            <a:off x="5157094" y="2468598"/>
            <a:ext cx="1851497" cy="1851497"/>
          </a:xfrm>
          <a:prstGeom prst="rect">
            <a:avLst/>
          </a:prstGeom>
        </p:spPr>
      </p:pic>
      <p:pic>
        <p:nvPicPr>
          <p:cNvPr id="7" name="Grafik 6" descr="Ein Bild, das Zeichnung enthält.&#10;&#10;Automatisch generierte Beschreibung">
            <a:extLst>
              <a:ext uri="{FF2B5EF4-FFF2-40B4-BE49-F238E27FC236}">
                <a16:creationId xmlns:a16="http://schemas.microsoft.com/office/drawing/2014/main" id="{38873EA1-B197-4B27-94D0-A60B803E885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74694" y="1263162"/>
            <a:ext cx="747021" cy="747021"/>
          </a:xfrm>
          <a:prstGeom prst="rect">
            <a:avLst/>
          </a:prstGeom>
        </p:spPr>
      </p:pic>
    </p:spTree>
    <p:extLst>
      <p:ext uri="{BB962C8B-B14F-4D97-AF65-F5344CB8AC3E}">
        <p14:creationId xmlns:p14="http://schemas.microsoft.com/office/powerpoint/2010/main" val="4140640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5CAAC-ED5F-4771-9465-A76EA8B0D5F2}"/>
              </a:ext>
            </a:extLst>
          </p:cNvPr>
          <p:cNvSpPr>
            <a:spLocks noGrp="1"/>
          </p:cNvSpPr>
          <p:nvPr>
            <p:ph type="title"/>
          </p:nvPr>
        </p:nvSpPr>
        <p:spPr/>
        <p:txBody>
          <a:bodyPr/>
          <a:lstStyle/>
          <a:p>
            <a:r>
              <a:rPr lang="de-DE" dirty="0"/>
              <a:t>Beteiligung bei </a:t>
            </a:r>
            <a:r>
              <a:rPr lang="de-DE" dirty="0" err="1"/>
              <a:t>aula</a:t>
            </a:r>
            <a:endParaRPr lang="de-DE" dirty="0"/>
          </a:p>
        </p:txBody>
      </p:sp>
      <p:pic>
        <p:nvPicPr>
          <p:cNvPr id="5" name="Inhaltsplatzhalter 4">
            <a:extLst>
              <a:ext uri="{FF2B5EF4-FFF2-40B4-BE49-F238E27FC236}">
                <a16:creationId xmlns:a16="http://schemas.microsoft.com/office/drawing/2014/main" id="{B5E53575-6384-4365-8ADD-79B17589DEB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1359" y="1408279"/>
            <a:ext cx="7244599" cy="5404171"/>
          </a:xfrm>
        </p:spPr>
      </p:pic>
      <p:sp>
        <p:nvSpPr>
          <p:cNvPr id="6" name="Rechteck 5">
            <a:extLst>
              <a:ext uri="{FF2B5EF4-FFF2-40B4-BE49-F238E27FC236}">
                <a16:creationId xmlns:a16="http://schemas.microsoft.com/office/drawing/2014/main" id="{BD226A62-8E7D-414E-97EE-113EACC078AB}"/>
              </a:ext>
            </a:extLst>
          </p:cNvPr>
          <p:cNvSpPr/>
          <p:nvPr/>
        </p:nvSpPr>
        <p:spPr>
          <a:xfrm>
            <a:off x="9201040" y="2241615"/>
            <a:ext cx="2361460" cy="3222594"/>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49C4840C-6FE2-40CA-9126-E353443AD581}"/>
              </a:ext>
            </a:extLst>
          </p:cNvPr>
          <p:cNvSpPr/>
          <p:nvPr/>
        </p:nvSpPr>
        <p:spPr>
          <a:xfrm>
            <a:off x="9426756" y="2565647"/>
            <a:ext cx="1910028" cy="124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EB47881B-7583-40CE-A8F1-44AECD234E70}"/>
              </a:ext>
            </a:extLst>
          </p:cNvPr>
          <p:cNvSpPr/>
          <p:nvPr/>
        </p:nvSpPr>
        <p:spPr>
          <a:xfrm>
            <a:off x="9426756" y="2823100"/>
            <a:ext cx="1111038" cy="124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548C4C3D-BDC5-4B84-AE1E-298006D2AB9D}"/>
              </a:ext>
            </a:extLst>
          </p:cNvPr>
          <p:cNvSpPr/>
          <p:nvPr/>
        </p:nvSpPr>
        <p:spPr>
          <a:xfrm>
            <a:off x="10677178" y="2823100"/>
            <a:ext cx="659606" cy="124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713C0BDE-0F5B-4C2E-B5C0-5AA157CA76ED}"/>
              </a:ext>
            </a:extLst>
          </p:cNvPr>
          <p:cNvSpPr/>
          <p:nvPr/>
        </p:nvSpPr>
        <p:spPr>
          <a:xfrm>
            <a:off x="9426756" y="3080553"/>
            <a:ext cx="1910028" cy="124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3C4B2B42-AEC6-43D0-AA30-5F6B8D0AE2FB}"/>
              </a:ext>
            </a:extLst>
          </p:cNvPr>
          <p:cNvSpPr/>
          <p:nvPr/>
        </p:nvSpPr>
        <p:spPr>
          <a:xfrm>
            <a:off x="9426756" y="3338006"/>
            <a:ext cx="1910028" cy="124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AA788181-3E3F-4F39-AD5F-C4E04B4AA2AF}"/>
              </a:ext>
            </a:extLst>
          </p:cNvPr>
          <p:cNvSpPr/>
          <p:nvPr/>
        </p:nvSpPr>
        <p:spPr>
          <a:xfrm>
            <a:off x="9426756" y="3595459"/>
            <a:ext cx="1910028" cy="124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197EA770-9D6D-4AF6-9552-AAA14BC2DABD}"/>
              </a:ext>
            </a:extLst>
          </p:cNvPr>
          <p:cNvSpPr/>
          <p:nvPr/>
        </p:nvSpPr>
        <p:spPr>
          <a:xfrm>
            <a:off x="9426756" y="3852912"/>
            <a:ext cx="659606" cy="124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7C3284FD-E0DA-4D92-AB21-E86332EA46FE}"/>
              </a:ext>
            </a:extLst>
          </p:cNvPr>
          <p:cNvSpPr/>
          <p:nvPr/>
        </p:nvSpPr>
        <p:spPr>
          <a:xfrm>
            <a:off x="9434305" y="4110365"/>
            <a:ext cx="1902478" cy="124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2DDFEB76-F499-4C43-A6DD-10085C6110E1}"/>
              </a:ext>
            </a:extLst>
          </p:cNvPr>
          <p:cNvSpPr/>
          <p:nvPr/>
        </p:nvSpPr>
        <p:spPr>
          <a:xfrm>
            <a:off x="10277682" y="3852912"/>
            <a:ext cx="1059101" cy="124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3AFC1D86-CD08-466C-8FF0-CA64A536E6D0}"/>
              </a:ext>
            </a:extLst>
          </p:cNvPr>
          <p:cNvSpPr/>
          <p:nvPr/>
        </p:nvSpPr>
        <p:spPr>
          <a:xfrm>
            <a:off x="9434304" y="4390518"/>
            <a:ext cx="843377" cy="124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9419CA92-B1DC-4DBD-A01B-440C93D9C9C3}"/>
              </a:ext>
            </a:extLst>
          </p:cNvPr>
          <p:cNvSpPr/>
          <p:nvPr/>
        </p:nvSpPr>
        <p:spPr>
          <a:xfrm>
            <a:off x="9434305" y="4648987"/>
            <a:ext cx="843376" cy="124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0745A463-8CDB-4788-9141-455C8220BFEB}"/>
              </a:ext>
            </a:extLst>
          </p:cNvPr>
          <p:cNvSpPr/>
          <p:nvPr/>
        </p:nvSpPr>
        <p:spPr>
          <a:xfrm>
            <a:off x="9426756" y="4905424"/>
            <a:ext cx="843376" cy="124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5ADE134F-A5EA-45F1-9A0E-87F884D92619}"/>
              </a:ext>
            </a:extLst>
          </p:cNvPr>
          <p:cNvSpPr/>
          <p:nvPr/>
        </p:nvSpPr>
        <p:spPr>
          <a:xfrm>
            <a:off x="10537794" y="4389316"/>
            <a:ext cx="798249" cy="122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6ED2C389-BE9E-4682-A68A-C33D8265E4DC}"/>
              </a:ext>
            </a:extLst>
          </p:cNvPr>
          <p:cNvSpPr/>
          <p:nvPr/>
        </p:nvSpPr>
        <p:spPr>
          <a:xfrm>
            <a:off x="10537054" y="4646479"/>
            <a:ext cx="798989" cy="124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74DCB5EC-3180-4F57-8C87-11C055A1DD48}"/>
              </a:ext>
            </a:extLst>
          </p:cNvPr>
          <p:cNvSpPr/>
          <p:nvPr/>
        </p:nvSpPr>
        <p:spPr>
          <a:xfrm>
            <a:off x="10537054" y="4905424"/>
            <a:ext cx="798989" cy="124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3763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A71624-6F66-40C3-B758-B8299D168B6D}"/>
              </a:ext>
            </a:extLst>
          </p:cNvPr>
          <p:cNvSpPr>
            <a:spLocks noGrp="1"/>
          </p:cNvSpPr>
          <p:nvPr>
            <p:ph type="title"/>
          </p:nvPr>
        </p:nvSpPr>
        <p:spPr/>
        <p:txBody>
          <a:bodyPr/>
          <a:lstStyle/>
          <a:p>
            <a:r>
              <a:rPr lang="de-DE" dirty="0"/>
              <a:t>Wilde Ideen</a:t>
            </a:r>
          </a:p>
        </p:txBody>
      </p:sp>
      <p:pic>
        <p:nvPicPr>
          <p:cNvPr id="5" name="Inhaltsplatzhalter 4" descr="Ein Bild, das Text enthält.&#10;&#10;Automatisch generierte Beschreibung">
            <a:extLst>
              <a:ext uri="{FF2B5EF4-FFF2-40B4-BE49-F238E27FC236}">
                <a16:creationId xmlns:a16="http://schemas.microsoft.com/office/drawing/2014/main" id="{4A9C2147-C955-40CC-AAAC-AE5E56229EED}"/>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314395" y="2112357"/>
            <a:ext cx="5176707" cy="3882529"/>
          </a:xfrm>
        </p:spPr>
      </p:pic>
      <p:pic>
        <p:nvPicPr>
          <p:cNvPr id="15" name="Grafik 14" descr="Ein Bild, das Screenshot enthält.&#10;&#10;Automatisch generierte Beschreibung">
            <a:extLst>
              <a:ext uri="{FF2B5EF4-FFF2-40B4-BE49-F238E27FC236}">
                <a16:creationId xmlns:a16="http://schemas.microsoft.com/office/drawing/2014/main" id="{4583E3CD-0561-41C3-942C-FC5BC8831223}"/>
              </a:ext>
            </a:extLst>
          </p:cNvPr>
          <p:cNvPicPr>
            <a:picLocks noChangeAspect="1"/>
          </p:cNvPicPr>
          <p:nvPr/>
        </p:nvPicPr>
        <p:blipFill rotWithShape="1">
          <a:blip r:embed="rId3">
            <a:extLst>
              <a:ext uri="{28A0092B-C50C-407E-A947-70E740481C1C}">
                <a14:useLocalDpi xmlns:a14="http://schemas.microsoft.com/office/drawing/2010/main" val="0"/>
              </a:ext>
            </a:extLst>
          </a:blip>
          <a:srcRect l="-1313" t="4265" r="1313" b="6998"/>
          <a:stretch/>
        </p:blipFill>
        <p:spPr>
          <a:xfrm>
            <a:off x="4220667" y="1411794"/>
            <a:ext cx="2763413" cy="5176708"/>
          </a:xfrm>
          <a:prstGeom prst="rect">
            <a:avLst/>
          </a:prstGeom>
        </p:spPr>
      </p:pic>
      <p:pic>
        <p:nvPicPr>
          <p:cNvPr id="21" name="Grafik 20" descr="Ein Bild, das Zeichnung enthält.&#10;&#10;Automatisch generierte Beschreibung">
            <a:extLst>
              <a:ext uri="{FF2B5EF4-FFF2-40B4-BE49-F238E27FC236}">
                <a16:creationId xmlns:a16="http://schemas.microsoft.com/office/drawing/2014/main" id="{02E103ED-9387-477B-ADB8-1230471836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9386" y="4188875"/>
            <a:ext cx="3039701" cy="2304000"/>
          </a:xfrm>
          <a:prstGeom prst="rect">
            <a:avLst/>
          </a:prstGeom>
        </p:spPr>
      </p:pic>
      <p:sp>
        <p:nvSpPr>
          <p:cNvPr id="26" name="Textfeld 25">
            <a:extLst>
              <a:ext uri="{FF2B5EF4-FFF2-40B4-BE49-F238E27FC236}">
                <a16:creationId xmlns:a16="http://schemas.microsoft.com/office/drawing/2014/main" id="{FBEE0A40-0E63-4A7C-B5DB-7B71373635D1}"/>
              </a:ext>
            </a:extLst>
          </p:cNvPr>
          <p:cNvSpPr txBox="1"/>
          <p:nvPr/>
        </p:nvSpPr>
        <p:spPr>
          <a:xfrm>
            <a:off x="8039386" y="1674674"/>
            <a:ext cx="3039701" cy="1754326"/>
          </a:xfrm>
          <a:prstGeom prst="rect">
            <a:avLst/>
          </a:prstGeom>
          <a:noFill/>
        </p:spPr>
        <p:txBody>
          <a:bodyPr wrap="square" rtlCol="0">
            <a:spAutoFit/>
          </a:bodyPr>
          <a:lstStyle/>
          <a:p>
            <a:pPr algn="ctr"/>
            <a:r>
              <a:rPr lang="de-DE" sz="3600" dirty="0">
                <a:solidFill>
                  <a:schemeClr val="accent2"/>
                </a:solidFill>
                <a:latin typeface="+mj-lt"/>
              </a:rPr>
              <a:t>IDEEN WERDEN GESAMMELT</a:t>
            </a:r>
          </a:p>
        </p:txBody>
      </p:sp>
    </p:spTree>
    <p:extLst>
      <p:ext uri="{BB962C8B-B14F-4D97-AF65-F5344CB8AC3E}">
        <p14:creationId xmlns:p14="http://schemas.microsoft.com/office/powerpoint/2010/main" val="3225881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51451F-1C91-4199-B038-FF2342580041}"/>
              </a:ext>
            </a:extLst>
          </p:cNvPr>
          <p:cNvSpPr>
            <a:spLocks noGrp="1"/>
          </p:cNvSpPr>
          <p:nvPr>
            <p:ph type="title"/>
          </p:nvPr>
        </p:nvSpPr>
        <p:spPr/>
        <p:txBody>
          <a:bodyPr/>
          <a:lstStyle/>
          <a:p>
            <a:r>
              <a:rPr lang="de-DE"/>
              <a:t>Ausarbeitungsphase</a:t>
            </a:r>
            <a:endParaRPr lang="de-DE" dirty="0"/>
          </a:p>
        </p:txBody>
      </p:sp>
      <p:pic>
        <p:nvPicPr>
          <p:cNvPr id="4" name="Inhaltsplatzhalter 3" descr="Ein Bild, das Kasten enthält.&#10;&#10;Automatisch generierte Beschreibung">
            <a:extLst>
              <a:ext uri="{FF2B5EF4-FFF2-40B4-BE49-F238E27FC236}">
                <a16:creationId xmlns:a16="http://schemas.microsoft.com/office/drawing/2014/main" id="{9BFEC132-E6DC-4921-B0DD-1A98FE1CA8C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486433" y="2122653"/>
            <a:ext cx="5227528" cy="3919853"/>
          </a:xfrm>
          <a:prstGeom prst="rect">
            <a:avLst/>
          </a:prstGeom>
        </p:spPr>
      </p:pic>
      <p:pic>
        <p:nvPicPr>
          <p:cNvPr id="5" name="Grafik 4" descr="Ein Bild, das Screenshot enthält.&#10;&#10;Automatisch generierte Beschreibung">
            <a:extLst>
              <a:ext uri="{FF2B5EF4-FFF2-40B4-BE49-F238E27FC236}">
                <a16:creationId xmlns:a16="http://schemas.microsoft.com/office/drawing/2014/main" id="{81C347E1-84E1-4D87-8FDD-8AB4E7B54CA3}"/>
              </a:ext>
            </a:extLst>
          </p:cNvPr>
          <p:cNvPicPr>
            <a:picLocks noChangeAspect="1"/>
          </p:cNvPicPr>
          <p:nvPr/>
        </p:nvPicPr>
        <p:blipFill rotWithShape="1">
          <a:blip r:embed="rId3">
            <a:extLst>
              <a:ext uri="{28A0092B-C50C-407E-A947-70E740481C1C}">
                <a14:useLocalDpi xmlns:a14="http://schemas.microsoft.com/office/drawing/2010/main" val="0"/>
              </a:ext>
            </a:extLst>
          </a:blip>
          <a:srcRect t="4345" b="6069"/>
          <a:stretch/>
        </p:blipFill>
        <p:spPr>
          <a:xfrm>
            <a:off x="4087258" y="1468815"/>
            <a:ext cx="2764027" cy="5227529"/>
          </a:xfrm>
          <a:prstGeom prst="rect">
            <a:avLst/>
          </a:prstGeom>
        </p:spPr>
      </p:pic>
      <p:pic>
        <p:nvPicPr>
          <p:cNvPr id="6" name="Grafik 5" descr="Ein Bild, das Zeichnung enthält.&#10;&#10;Automatisch generierte Beschreibung">
            <a:extLst>
              <a:ext uri="{FF2B5EF4-FFF2-40B4-BE49-F238E27FC236}">
                <a16:creationId xmlns:a16="http://schemas.microsoft.com/office/drawing/2014/main" id="{0F63E528-DE7E-4901-80A3-1D3401A4E1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6207" y="4188875"/>
            <a:ext cx="2304000" cy="2304000"/>
          </a:xfrm>
          <a:prstGeom prst="rect">
            <a:avLst/>
          </a:prstGeom>
        </p:spPr>
      </p:pic>
      <p:sp>
        <p:nvSpPr>
          <p:cNvPr id="7" name="Textfeld 6">
            <a:extLst>
              <a:ext uri="{FF2B5EF4-FFF2-40B4-BE49-F238E27FC236}">
                <a16:creationId xmlns:a16="http://schemas.microsoft.com/office/drawing/2014/main" id="{8FA011A2-7261-48F5-8CAD-743350611D76}"/>
              </a:ext>
            </a:extLst>
          </p:cNvPr>
          <p:cNvSpPr txBox="1"/>
          <p:nvPr/>
        </p:nvSpPr>
        <p:spPr>
          <a:xfrm>
            <a:off x="7579605" y="1674674"/>
            <a:ext cx="3774195" cy="1200329"/>
          </a:xfrm>
          <a:prstGeom prst="rect">
            <a:avLst/>
          </a:prstGeom>
          <a:noFill/>
        </p:spPr>
        <p:txBody>
          <a:bodyPr wrap="square" rtlCol="0">
            <a:spAutoFit/>
          </a:bodyPr>
          <a:lstStyle/>
          <a:p>
            <a:pPr algn="ctr"/>
            <a:r>
              <a:rPr lang="de-DE" sz="3600" dirty="0">
                <a:solidFill>
                  <a:schemeClr val="accent2"/>
                </a:solidFill>
                <a:latin typeface="+mj-lt"/>
              </a:rPr>
              <a:t>IDEEN WERDEN AUSGEARBEITET</a:t>
            </a:r>
          </a:p>
        </p:txBody>
      </p:sp>
    </p:spTree>
    <p:extLst>
      <p:ext uri="{BB962C8B-B14F-4D97-AF65-F5344CB8AC3E}">
        <p14:creationId xmlns:p14="http://schemas.microsoft.com/office/powerpoint/2010/main" val="2844257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CFDA86-16B7-49E6-988F-C80E324A9449}"/>
              </a:ext>
            </a:extLst>
          </p:cNvPr>
          <p:cNvSpPr>
            <a:spLocks noGrp="1"/>
          </p:cNvSpPr>
          <p:nvPr>
            <p:ph type="title"/>
          </p:nvPr>
        </p:nvSpPr>
        <p:spPr/>
        <p:txBody>
          <a:bodyPr anchor="ctr">
            <a:normAutofit/>
          </a:bodyPr>
          <a:lstStyle/>
          <a:p>
            <a:r>
              <a:rPr lang="de-DE" dirty="0"/>
              <a:t>Prüfungsphase</a:t>
            </a:r>
          </a:p>
        </p:txBody>
      </p:sp>
      <p:pic>
        <p:nvPicPr>
          <p:cNvPr id="8" name="Inhaltsplatzhalter 7">
            <a:extLst>
              <a:ext uri="{FF2B5EF4-FFF2-40B4-BE49-F238E27FC236}">
                <a16:creationId xmlns:a16="http://schemas.microsoft.com/office/drawing/2014/main" id="{6EB9EE47-122B-4607-BE85-B742A564D291}"/>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rot="5400000">
            <a:off x="-468215" y="2320486"/>
            <a:ext cx="5038380" cy="3778784"/>
          </a:xfrm>
        </p:spPr>
      </p:pic>
      <p:pic>
        <p:nvPicPr>
          <p:cNvPr id="11" name="Inhaltsplatzhalter 10" descr="Ein Bild, das Screenshot enthält.&#10;&#10;Automatisch generierte Beschreibung">
            <a:extLst>
              <a:ext uri="{FF2B5EF4-FFF2-40B4-BE49-F238E27FC236}">
                <a16:creationId xmlns:a16="http://schemas.microsoft.com/office/drawing/2014/main" id="{319156EF-4151-41AF-AC76-43C6BBB3D90D}"/>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5166" b="5918"/>
          <a:stretch/>
        </p:blipFill>
        <p:spPr>
          <a:xfrm>
            <a:off x="3940368" y="1690688"/>
            <a:ext cx="2684112" cy="5038380"/>
          </a:xfrm>
        </p:spPr>
      </p:pic>
      <p:sp>
        <p:nvSpPr>
          <p:cNvPr id="13" name="Ellipse 12">
            <a:extLst>
              <a:ext uri="{FF2B5EF4-FFF2-40B4-BE49-F238E27FC236}">
                <a16:creationId xmlns:a16="http://schemas.microsoft.com/office/drawing/2014/main" id="{9813AA5D-2B61-4588-AFB2-35D542B850FD}"/>
              </a:ext>
            </a:extLst>
          </p:cNvPr>
          <p:cNvSpPr/>
          <p:nvPr/>
        </p:nvSpPr>
        <p:spPr>
          <a:xfrm>
            <a:off x="3767769" y="5927075"/>
            <a:ext cx="848298" cy="56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descr="Ein Bild, das Zeichnung enthält.&#10;&#10;Automatisch generierte Beschreibung">
            <a:extLst>
              <a:ext uri="{FF2B5EF4-FFF2-40B4-BE49-F238E27FC236}">
                <a16:creationId xmlns:a16="http://schemas.microsoft.com/office/drawing/2014/main" id="{20613281-23C6-4DEE-A76D-7F6F13DB48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305" y="4173342"/>
            <a:ext cx="1581915" cy="2319533"/>
          </a:xfrm>
          <a:prstGeom prst="rect">
            <a:avLst/>
          </a:prstGeom>
        </p:spPr>
      </p:pic>
      <p:sp>
        <p:nvSpPr>
          <p:cNvPr id="17" name="Textfeld 16">
            <a:extLst>
              <a:ext uri="{FF2B5EF4-FFF2-40B4-BE49-F238E27FC236}">
                <a16:creationId xmlns:a16="http://schemas.microsoft.com/office/drawing/2014/main" id="{A7D0E498-2A99-4BBB-BB06-871F68D9263F}"/>
              </a:ext>
            </a:extLst>
          </p:cNvPr>
          <p:cNvSpPr txBox="1"/>
          <p:nvPr/>
        </p:nvSpPr>
        <p:spPr>
          <a:xfrm>
            <a:off x="8039386" y="1674674"/>
            <a:ext cx="3039701" cy="1754326"/>
          </a:xfrm>
          <a:prstGeom prst="rect">
            <a:avLst/>
          </a:prstGeom>
          <a:noFill/>
        </p:spPr>
        <p:txBody>
          <a:bodyPr wrap="square" rtlCol="0">
            <a:spAutoFit/>
          </a:bodyPr>
          <a:lstStyle/>
          <a:p>
            <a:pPr algn="ctr"/>
            <a:r>
              <a:rPr lang="de-DE" sz="3600" dirty="0">
                <a:solidFill>
                  <a:schemeClr val="accent2"/>
                </a:solidFill>
                <a:latin typeface="+mj-lt"/>
              </a:rPr>
              <a:t>IDEEN WERDEN GEPRÜFT</a:t>
            </a:r>
          </a:p>
        </p:txBody>
      </p:sp>
    </p:spTree>
    <p:extLst>
      <p:ext uri="{BB962C8B-B14F-4D97-AF65-F5344CB8AC3E}">
        <p14:creationId xmlns:p14="http://schemas.microsoft.com/office/powerpoint/2010/main" val="351363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E132BB-7C74-44DB-A548-0902C83869A9}"/>
              </a:ext>
            </a:extLst>
          </p:cNvPr>
          <p:cNvSpPr>
            <a:spLocks noGrp="1"/>
          </p:cNvSpPr>
          <p:nvPr>
            <p:ph type="title"/>
          </p:nvPr>
        </p:nvSpPr>
        <p:spPr/>
        <p:txBody>
          <a:bodyPr/>
          <a:lstStyle/>
          <a:p>
            <a:r>
              <a:rPr lang="de-DE" dirty="0"/>
              <a:t>Abstimmungsphase</a:t>
            </a:r>
          </a:p>
        </p:txBody>
      </p:sp>
      <p:pic>
        <p:nvPicPr>
          <p:cNvPr id="4" name="Inhaltsplatzhalter 3" descr="Ein Bild, das Screenshot enthält.&#10;&#10;Automatisch generierte Beschreibung">
            <a:extLst>
              <a:ext uri="{FF2B5EF4-FFF2-40B4-BE49-F238E27FC236}">
                <a16:creationId xmlns:a16="http://schemas.microsoft.com/office/drawing/2014/main" id="{131BAE5D-F50A-416B-85E8-DD6DD8B1F2D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430" b="4346"/>
          <a:stretch/>
        </p:blipFill>
        <p:spPr>
          <a:xfrm>
            <a:off x="4153359" y="1447072"/>
            <a:ext cx="2721166" cy="5240498"/>
          </a:xfrm>
          <a:prstGeom prst="rect">
            <a:avLst/>
          </a:prstGeom>
        </p:spPr>
      </p:pic>
      <p:pic>
        <p:nvPicPr>
          <p:cNvPr id="6" name="Grafik 5" descr="Ein Bild, das Text enthält.&#10;&#10;Automatisch generierte Beschreibung">
            <a:extLst>
              <a:ext uri="{FF2B5EF4-FFF2-40B4-BE49-F238E27FC236}">
                <a16:creationId xmlns:a16="http://schemas.microsoft.com/office/drawing/2014/main" id="{EE376D92-8A95-49E7-880A-ED832542B2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49360" y="2084850"/>
            <a:ext cx="5260250" cy="3945187"/>
          </a:xfrm>
          <a:prstGeom prst="rect">
            <a:avLst/>
          </a:prstGeom>
        </p:spPr>
      </p:pic>
      <p:pic>
        <p:nvPicPr>
          <p:cNvPr id="9" name="Grafik 8" descr="Ein Bild, das Schild, Zeichnung enthält.&#10;&#10;Automatisch generierte Beschreibung">
            <a:extLst>
              <a:ext uri="{FF2B5EF4-FFF2-40B4-BE49-F238E27FC236}">
                <a16:creationId xmlns:a16="http://schemas.microsoft.com/office/drawing/2014/main" id="{F5C993CA-E97A-4881-BFFA-C4430663A2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0180" y="4057443"/>
            <a:ext cx="2319533" cy="2319533"/>
          </a:xfrm>
          <a:prstGeom prst="rect">
            <a:avLst/>
          </a:prstGeom>
        </p:spPr>
      </p:pic>
      <p:sp>
        <p:nvSpPr>
          <p:cNvPr id="10" name="Textfeld 9">
            <a:extLst>
              <a:ext uri="{FF2B5EF4-FFF2-40B4-BE49-F238E27FC236}">
                <a16:creationId xmlns:a16="http://schemas.microsoft.com/office/drawing/2014/main" id="{0A8092C8-4FC8-4929-AC3C-32DBCEB85244}"/>
              </a:ext>
            </a:extLst>
          </p:cNvPr>
          <p:cNvSpPr txBox="1"/>
          <p:nvPr/>
        </p:nvSpPr>
        <p:spPr>
          <a:xfrm>
            <a:off x="8039386" y="1674674"/>
            <a:ext cx="3039701" cy="1754326"/>
          </a:xfrm>
          <a:prstGeom prst="rect">
            <a:avLst/>
          </a:prstGeom>
          <a:noFill/>
        </p:spPr>
        <p:txBody>
          <a:bodyPr wrap="square" rtlCol="0">
            <a:spAutoFit/>
          </a:bodyPr>
          <a:lstStyle/>
          <a:p>
            <a:pPr algn="ctr"/>
            <a:r>
              <a:rPr lang="de-DE" sz="3600" dirty="0">
                <a:solidFill>
                  <a:schemeClr val="accent2"/>
                </a:solidFill>
                <a:latin typeface="+mj-lt"/>
              </a:rPr>
              <a:t>IDEEN WERDEN ABGESTIMMT</a:t>
            </a:r>
          </a:p>
        </p:txBody>
      </p:sp>
    </p:spTree>
    <p:extLst>
      <p:ext uri="{BB962C8B-B14F-4D97-AF65-F5344CB8AC3E}">
        <p14:creationId xmlns:p14="http://schemas.microsoft.com/office/powerpoint/2010/main" val="165732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01EEAC-8A09-4516-A39B-DFE05E5D5711}"/>
              </a:ext>
            </a:extLst>
          </p:cNvPr>
          <p:cNvSpPr>
            <a:spLocks noGrp="1"/>
          </p:cNvSpPr>
          <p:nvPr>
            <p:ph type="title"/>
          </p:nvPr>
        </p:nvSpPr>
        <p:spPr/>
        <p:txBody>
          <a:bodyPr/>
          <a:lstStyle/>
          <a:p>
            <a:r>
              <a:rPr lang="de-DE" dirty="0"/>
              <a:t>Umsetzungsphase</a:t>
            </a:r>
          </a:p>
        </p:txBody>
      </p:sp>
      <p:pic>
        <p:nvPicPr>
          <p:cNvPr id="5" name="Inhaltsplatzhalter 4" descr="Ein Bild, das Person, draußen, Frau, Gras enthält.&#10;&#10;Automatisch generierte Beschreibung">
            <a:extLst>
              <a:ext uri="{FF2B5EF4-FFF2-40B4-BE49-F238E27FC236}">
                <a16:creationId xmlns:a16="http://schemas.microsoft.com/office/drawing/2014/main" id="{D5CE5E51-4637-4AA0-8B5F-35A6EB2F216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449" r="7948"/>
          <a:stretch/>
        </p:blipFill>
        <p:spPr>
          <a:xfrm>
            <a:off x="320408" y="1443211"/>
            <a:ext cx="6664288" cy="5263478"/>
          </a:xfrm>
        </p:spPr>
      </p:pic>
      <p:pic>
        <p:nvPicPr>
          <p:cNvPr id="7" name="Grafik 6" descr="Ein Bild, das Zeichnung, Essen, Schild enthält.&#10;&#10;Automatisch generierte Beschreibung">
            <a:extLst>
              <a:ext uri="{FF2B5EF4-FFF2-40B4-BE49-F238E27FC236}">
                <a16:creationId xmlns:a16="http://schemas.microsoft.com/office/drawing/2014/main" id="{9922CD03-17A6-4ACF-B59D-1984C77A97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2474" y="4173342"/>
            <a:ext cx="1581915" cy="2319533"/>
          </a:xfrm>
          <a:prstGeom prst="rect">
            <a:avLst/>
          </a:prstGeom>
        </p:spPr>
      </p:pic>
      <p:sp>
        <p:nvSpPr>
          <p:cNvPr id="8" name="Textfeld 7">
            <a:extLst>
              <a:ext uri="{FF2B5EF4-FFF2-40B4-BE49-F238E27FC236}">
                <a16:creationId xmlns:a16="http://schemas.microsoft.com/office/drawing/2014/main" id="{F3CEEBAB-7EC4-4316-8A46-07802CF98D9D}"/>
              </a:ext>
            </a:extLst>
          </p:cNvPr>
          <p:cNvSpPr txBox="1"/>
          <p:nvPr/>
        </p:nvSpPr>
        <p:spPr>
          <a:xfrm>
            <a:off x="8039386" y="1674674"/>
            <a:ext cx="3039701" cy="1754326"/>
          </a:xfrm>
          <a:prstGeom prst="rect">
            <a:avLst/>
          </a:prstGeom>
          <a:noFill/>
        </p:spPr>
        <p:txBody>
          <a:bodyPr wrap="square" rtlCol="0">
            <a:spAutoFit/>
          </a:bodyPr>
          <a:lstStyle/>
          <a:p>
            <a:pPr algn="ctr"/>
            <a:r>
              <a:rPr lang="de-DE" sz="3600" dirty="0">
                <a:solidFill>
                  <a:schemeClr val="accent2"/>
                </a:solidFill>
                <a:latin typeface="+mj-lt"/>
              </a:rPr>
              <a:t>IDEEN WERDEN UMGESETZT</a:t>
            </a:r>
          </a:p>
        </p:txBody>
      </p:sp>
    </p:spTree>
    <p:extLst>
      <p:ext uri="{BB962C8B-B14F-4D97-AF65-F5344CB8AC3E}">
        <p14:creationId xmlns:p14="http://schemas.microsoft.com/office/powerpoint/2010/main" val="3645414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1B169C-8AFC-4FA3-962E-372FC8D79BBF}"/>
              </a:ext>
            </a:extLst>
          </p:cNvPr>
          <p:cNvSpPr>
            <a:spLocks noGrp="1"/>
          </p:cNvSpPr>
          <p:nvPr>
            <p:ph type="title"/>
          </p:nvPr>
        </p:nvSpPr>
        <p:spPr/>
        <p:txBody>
          <a:bodyPr/>
          <a:lstStyle/>
          <a:p>
            <a:r>
              <a:rPr lang="de-DE" dirty="0"/>
              <a:t>Aufgaben: </a:t>
            </a:r>
          </a:p>
        </p:txBody>
      </p:sp>
      <p:sp>
        <p:nvSpPr>
          <p:cNvPr id="3" name="Inhaltsplatzhalter 2">
            <a:extLst>
              <a:ext uri="{FF2B5EF4-FFF2-40B4-BE49-F238E27FC236}">
                <a16:creationId xmlns:a16="http://schemas.microsoft.com/office/drawing/2014/main" id="{D93F92C5-4FA8-47E7-8E58-0EBF9741942D}"/>
              </a:ext>
            </a:extLst>
          </p:cNvPr>
          <p:cNvSpPr>
            <a:spLocks noGrp="1"/>
          </p:cNvSpPr>
          <p:nvPr>
            <p:ph idx="1"/>
          </p:nvPr>
        </p:nvSpPr>
        <p:spPr/>
        <p:txBody>
          <a:bodyPr>
            <a:normAutofit/>
          </a:bodyPr>
          <a:lstStyle/>
          <a:p>
            <a:r>
              <a:rPr lang="de-DE" sz="4000" dirty="0">
                <a:solidFill>
                  <a:schemeClr val="accent2"/>
                </a:solidFill>
              </a:rPr>
              <a:t>Anmelden und ein neues Passwort vergeben</a:t>
            </a:r>
          </a:p>
          <a:p>
            <a:r>
              <a:rPr lang="de-DE" sz="4000" dirty="0">
                <a:solidFill>
                  <a:schemeClr val="accent2"/>
                </a:solidFill>
              </a:rPr>
              <a:t>Einen </a:t>
            </a:r>
            <a:r>
              <a:rPr lang="de-DE" sz="4000">
                <a:solidFill>
                  <a:schemeClr val="accent2"/>
                </a:solidFill>
              </a:rPr>
              <a:t>Verbesserungsvorschlag schreiben</a:t>
            </a:r>
            <a:endParaRPr lang="de-DE" sz="4000" dirty="0">
              <a:solidFill>
                <a:schemeClr val="accent2"/>
              </a:solidFill>
            </a:endParaRPr>
          </a:p>
          <a:p>
            <a:r>
              <a:rPr lang="de-DE" sz="4000" dirty="0">
                <a:solidFill>
                  <a:schemeClr val="accent2"/>
                </a:solidFill>
              </a:rPr>
              <a:t>Eine wilde Idee erstellen</a:t>
            </a:r>
          </a:p>
          <a:p>
            <a:r>
              <a:rPr lang="de-DE" sz="4000" dirty="0">
                <a:solidFill>
                  <a:schemeClr val="accent2"/>
                </a:solidFill>
              </a:rPr>
              <a:t>Eigene Idee verändern</a:t>
            </a:r>
          </a:p>
          <a:p>
            <a:r>
              <a:rPr lang="de-DE" sz="4000" dirty="0">
                <a:solidFill>
                  <a:schemeClr val="accent2"/>
                </a:solidFill>
              </a:rPr>
              <a:t>Eine Idee unterstützen</a:t>
            </a:r>
          </a:p>
          <a:p>
            <a:r>
              <a:rPr lang="de-DE" sz="4000" dirty="0">
                <a:solidFill>
                  <a:schemeClr val="accent2"/>
                </a:solidFill>
              </a:rPr>
              <a:t>Über ein Thema abstimmen</a:t>
            </a:r>
          </a:p>
        </p:txBody>
      </p:sp>
    </p:spTree>
    <p:extLst>
      <p:ext uri="{BB962C8B-B14F-4D97-AF65-F5344CB8AC3E}">
        <p14:creationId xmlns:p14="http://schemas.microsoft.com/office/powerpoint/2010/main" val="34825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0F823D-8EF5-4890-85BD-DBF36BB3E7A1}"/>
              </a:ext>
            </a:extLst>
          </p:cNvPr>
          <p:cNvSpPr>
            <a:spLocks noGrp="1"/>
          </p:cNvSpPr>
          <p:nvPr>
            <p:ph type="title"/>
          </p:nvPr>
        </p:nvSpPr>
        <p:spPr>
          <a:xfrm>
            <a:off x="838200" y="365125"/>
            <a:ext cx="4479758" cy="1325563"/>
          </a:xfrm>
          <a:solidFill>
            <a:srgbClr val="FFFFFF">
              <a:alpha val="89020"/>
            </a:srgbClr>
          </a:solidFill>
        </p:spPr>
        <p:txBody>
          <a:bodyPr/>
          <a:lstStyle/>
          <a:p>
            <a:pPr algn="ctr"/>
            <a:r>
              <a:rPr lang="de-DE" dirty="0"/>
              <a:t>aula erkunden</a:t>
            </a:r>
          </a:p>
        </p:txBody>
      </p:sp>
      <p:pic>
        <p:nvPicPr>
          <p:cNvPr id="5" name="Inhaltsplatzhalter 4" descr="Ein Bild, das klein, Essen, Bank, Frau enthält.&#10;&#10;Automatisch generierte Beschreibung">
            <a:extLst>
              <a:ext uri="{FF2B5EF4-FFF2-40B4-BE49-F238E27FC236}">
                <a16:creationId xmlns:a16="http://schemas.microsoft.com/office/drawing/2014/main" id="{1FD37E20-784B-44A2-B0B6-CAE94BA8176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129" b="12234"/>
          <a:stretch/>
        </p:blipFill>
        <p:spPr>
          <a:xfrm>
            <a:off x="0" y="0"/>
            <a:ext cx="12192000" cy="6858000"/>
          </a:xfrm>
        </p:spPr>
      </p:pic>
      <p:sp>
        <p:nvSpPr>
          <p:cNvPr id="3" name="Rechteck 2">
            <a:extLst>
              <a:ext uri="{FF2B5EF4-FFF2-40B4-BE49-F238E27FC236}">
                <a16:creationId xmlns:a16="http://schemas.microsoft.com/office/drawing/2014/main" id="{AAFB53C8-1F64-4C9E-A493-EF5ED8B8281B}"/>
              </a:ext>
            </a:extLst>
          </p:cNvPr>
          <p:cNvSpPr/>
          <p:nvPr/>
        </p:nvSpPr>
        <p:spPr>
          <a:xfrm>
            <a:off x="185057" y="3762666"/>
            <a:ext cx="4479758" cy="2629914"/>
          </a:xfrm>
          <a:prstGeom prst="rect">
            <a:avLst/>
          </a:prstGeom>
          <a:solidFill>
            <a:srgbClr val="FFFFFF"/>
          </a:solidFill>
          <a:ln w="76200">
            <a:solidFill>
              <a:schemeClr val="accent1"/>
            </a:solidFill>
          </a:ln>
        </p:spPr>
        <p:txBody>
          <a:bodyPr wrap="square" tIns="144000" bIns="144000">
            <a:spAutoFit/>
          </a:bodyPr>
          <a:lstStyle/>
          <a:p>
            <a:pPr marL="457200"/>
            <a:r>
              <a:rPr lang="de-DE" sz="2400" dirty="0">
                <a:solidFill>
                  <a:schemeClr val="accent1"/>
                </a:solidFill>
                <a:latin typeface="+mj-lt"/>
              </a:rPr>
              <a:t>Einloggen: </a:t>
            </a:r>
            <a:endParaRPr lang="de-DE" dirty="0">
              <a:solidFill>
                <a:schemeClr val="accent1"/>
              </a:solidFill>
              <a:latin typeface="+mj-lt"/>
            </a:endParaRPr>
          </a:p>
          <a:p>
            <a:pPr marL="457200"/>
            <a:r>
              <a:rPr lang="de-DE" sz="2000" dirty="0">
                <a:solidFill>
                  <a:srgbClr val="000000"/>
                </a:solidFill>
                <a:latin typeface="+mj-lt"/>
              </a:rPr>
              <a:t>app.aula.de</a:t>
            </a:r>
            <a:endParaRPr lang="de-DE" sz="2000" dirty="0">
              <a:latin typeface="+mj-lt"/>
            </a:endParaRPr>
          </a:p>
          <a:p>
            <a:pPr marL="457200"/>
            <a:endParaRPr lang="de-DE" b="1" dirty="0">
              <a:solidFill>
                <a:srgbClr val="000000"/>
              </a:solidFill>
              <a:latin typeface="+mj-lt"/>
            </a:endParaRPr>
          </a:p>
          <a:p>
            <a:pPr marL="457200"/>
            <a:r>
              <a:rPr lang="de-DE" b="1" dirty="0">
                <a:solidFill>
                  <a:srgbClr val="000000"/>
                </a:solidFill>
                <a:latin typeface="+mj-lt"/>
              </a:rPr>
              <a:t>Nutzername</a:t>
            </a:r>
            <a:r>
              <a:rPr lang="de-DE" dirty="0">
                <a:solidFill>
                  <a:srgbClr val="000000"/>
                </a:solidFill>
                <a:latin typeface="+mj-lt"/>
              </a:rPr>
              <a:t>:</a:t>
            </a:r>
            <a:endParaRPr lang="de-DE" dirty="0">
              <a:latin typeface="+mj-lt"/>
            </a:endParaRPr>
          </a:p>
          <a:p>
            <a:pPr marL="457200"/>
            <a:r>
              <a:rPr lang="de-DE" dirty="0">
                <a:solidFill>
                  <a:srgbClr val="000000"/>
                </a:solidFill>
              </a:rPr>
              <a:t>Auf dem Zettel</a:t>
            </a:r>
            <a:endParaRPr lang="de-DE" dirty="0"/>
          </a:p>
          <a:p>
            <a:pPr marL="457200"/>
            <a:br>
              <a:rPr lang="de-DE" dirty="0">
                <a:latin typeface="+mj-lt"/>
              </a:rPr>
            </a:br>
            <a:r>
              <a:rPr lang="de-DE" b="1" dirty="0">
                <a:solidFill>
                  <a:srgbClr val="000000"/>
                </a:solidFill>
                <a:latin typeface="+mj-lt"/>
              </a:rPr>
              <a:t>Passwort</a:t>
            </a:r>
            <a:r>
              <a:rPr lang="de-DE" dirty="0">
                <a:solidFill>
                  <a:srgbClr val="000000"/>
                </a:solidFill>
                <a:latin typeface="+mj-lt"/>
              </a:rPr>
              <a:t>: </a:t>
            </a:r>
            <a:endParaRPr lang="de-DE" dirty="0">
              <a:latin typeface="+mj-lt"/>
            </a:endParaRPr>
          </a:p>
          <a:p>
            <a:pPr marL="457200"/>
            <a:r>
              <a:rPr lang="de-DE" dirty="0">
                <a:solidFill>
                  <a:srgbClr val="000000"/>
                </a:solidFill>
              </a:rPr>
              <a:t>Auf dem Zettel </a:t>
            </a:r>
          </a:p>
        </p:txBody>
      </p:sp>
    </p:spTree>
    <p:extLst>
      <p:ext uri="{BB962C8B-B14F-4D97-AF65-F5344CB8AC3E}">
        <p14:creationId xmlns:p14="http://schemas.microsoft.com/office/powerpoint/2010/main" val="3506656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63"/>
          <p:cNvPicPr preferRelativeResize="0"/>
          <p:nvPr/>
        </p:nvPicPr>
        <p:blipFill>
          <a:blip r:embed="rId3">
            <a:alphaModFix/>
          </a:blip>
          <a:stretch>
            <a:fillRect/>
          </a:stretch>
        </p:blipFill>
        <p:spPr>
          <a:xfrm>
            <a:off x="2208463" y="458975"/>
            <a:ext cx="7775075" cy="5940050"/>
          </a:xfrm>
          <a:prstGeom prst="rect">
            <a:avLst/>
          </a:prstGeom>
          <a:noFill/>
          <a:ln>
            <a:noFill/>
          </a:ln>
        </p:spPr>
      </p:pic>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BF8C4-5864-4BAC-914F-39D79E5A2C37}"/>
              </a:ext>
            </a:extLst>
          </p:cNvPr>
          <p:cNvSpPr>
            <a:spLocks noGrp="1"/>
          </p:cNvSpPr>
          <p:nvPr>
            <p:ph type="title"/>
          </p:nvPr>
        </p:nvSpPr>
        <p:spPr/>
        <p:txBody>
          <a:bodyPr/>
          <a:lstStyle/>
          <a:p>
            <a:r>
              <a:rPr lang="de-DE"/>
              <a:t>Was machen wir heute?</a:t>
            </a:r>
          </a:p>
        </p:txBody>
      </p:sp>
      <p:sp>
        <p:nvSpPr>
          <p:cNvPr id="3" name="Inhaltsplatzhalter 2">
            <a:extLst>
              <a:ext uri="{FF2B5EF4-FFF2-40B4-BE49-F238E27FC236}">
                <a16:creationId xmlns:a16="http://schemas.microsoft.com/office/drawing/2014/main" id="{299595B0-0DD3-4EE5-A9CB-4561A7A60E21}"/>
              </a:ext>
            </a:extLst>
          </p:cNvPr>
          <p:cNvSpPr>
            <a:spLocks noGrp="1"/>
          </p:cNvSpPr>
          <p:nvPr>
            <p:ph idx="1"/>
          </p:nvPr>
        </p:nvSpPr>
        <p:spPr>
          <a:xfrm>
            <a:off x="838200" y="2179781"/>
            <a:ext cx="10515600" cy="2854037"/>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p>
            <a:r>
              <a:rPr lang="de-DE" sz="4000" dirty="0"/>
              <a:t>Warum aula? </a:t>
            </a:r>
          </a:p>
          <a:p>
            <a:r>
              <a:rPr lang="de-DE" sz="4000" dirty="0"/>
              <a:t>Möglichkeiten von aula</a:t>
            </a:r>
          </a:p>
          <a:p>
            <a:r>
              <a:rPr lang="de-DE" sz="4000" dirty="0"/>
              <a:t>aula an meiner Schule</a:t>
            </a:r>
          </a:p>
          <a:p>
            <a:r>
              <a:rPr lang="de-DE" sz="4000" dirty="0"/>
              <a:t>aula erkunden</a:t>
            </a:r>
          </a:p>
        </p:txBody>
      </p:sp>
    </p:spTree>
    <p:extLst>
      <p:ext uri="{BB962C8B-B14F-4D97-AF65-F5344CB8AC3E}">
        <p14:creationId xmlns:p14="http://schemas.microsoft.com/office/powerpoint/2010/main" val="2107509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64"/>
          <p:cNvPicPr preferRelativeResize="0"/>
          <p:nvPr/>
        </p:nvPicPr>
        <p:blipFill>
          <a:blip r:embed="rId3">
            <a:alphaModFix/>
          </a:blip>
          <a:stretch>
            <a:fillRect/>
          </a:stretch>
        </p:blipFill>
        <p:spPr>
          <a:xfrm>
            <a:off x="64838" y="319475"/>
            <a:ext cx="12062325" cy="5914050"/>
          </a:xfrm>
          <a:prstGeom prst="rect">
            <a:avLst/>
          </a:prstGeom>
          <a:noFill/>
          <a:ln>
            <a:noFill/>
          </a:ln>
        </p:spPr>
      </p:pic>
      <p:cxnSp>
        <p:nvCxnSpPr>
          <p:cNvPr id="445" name="Google Shape;445;p64"/>
          <p:cNvCxnSpPr/>
          <p:nvPr/>
        </p:nvCxnSpPr>
        <p:spPr>
          <a:xfrm rot="10800000">
            <a:off x="4020013" y="1938125"/>
            <a:ext cx="910350" cy="1060950"/>
          </a:xfrm>
          <a:prstGeom prst="straightConnector1">
            <a:avLst/>
          </a:prstGeom>
          <a:noFill/>
          <a:ln w="76200" cap="flat" cmpd="sng">
            <a:solidFill>
              <a:srgbClr val="000000"/>
            </a:solidFill>
            <a:prstDash val="solid"/>
            <a:round/>
            <a:headEnd type="none" w="med" len="med"/>
            <a:tailEnd type="triangle" w="med" len="med"/>
          </a:ln>
        </p:spPr>
      </p:cxnSp>
      <p:sp>
        <p:nvSpPr>
          <p:cNvPr id="446" name="Google Shape;446;p64"/>
          <p:cNvSpPr/>
          <p:nvPr/>
        </p:nvSpPr>
        <p:spPr>
          <a:xfrm>
            <a:off x="2889175" y="1212575"/>
            <a:ext cx="1529100" cy="725550"/>
          </a:xfrm>
          <a:prstGeom prst="ellipse">
            <a:avLst/>
          </a:prstGeom>
          <a:noFill/>
          <a:ln w="57225" cap="flat" cmpd="sng">
            <a:solidFill>
              <a:srgbClr val="000000"/>
            </a:solidFill>
            <a:prstDash val="solid"/>
            <a:round/>
            <a:headEnd type="none" w="sm" len="sm"/>
            <a:tailEnd type="none" w="sm" len="sm"/>
          </a:ln>
        </p:spPr>
        <p:txBody>
          <a:bodyPr spcFirstLastPara="1" wrap="square" lIns="111738" tIns="55850" rIns="111738" bIns="55850" anchor="ctr" anchorCtr="0">
            <a:noAutofit/>
          </a:bodyPr>
          <a:lstStyle/>
          <a:p>
            <a:pPr>
              <a:lnSpc>
                <a:spcPct val="93000"/>
              </a:lnSpc>
            </a:pPr>
            <a:endParaRPr sz="2200">
              <a:solidFill>
                <a:srgbClr val="000000"/>
              </a:solidFill>
              <a:latin typeface="Arial"/>
              <a:ea typeface="Arial"/>
              <a:cs typeface="Arial"/>
              <a:sym typeface="Arial"/>
            </a:endParaRPr>
          </a:p>
        </p:txBody>
      </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5"/>
          <p:cNvSpPr txBox="1"/>
          <p:nvPr/>
        </p:nvSpPr>
        <p:spPr>
          <a:xfrm>
            <a:off x="4855634" y="6230937"/>
            <a:ext cx="1547250" cy="404700"/>
          </a:xfrm>
          <a:prstGeom prst="rect">
            <a:avLst/>
          </a:prstGeom>
          <a:noFill/>
          <a:ln>
            <a:noFill/>
          </a:ln>
        </p:spPr>
        <p:txBody>
          <a:bodyPr spcFirstLastPara="1" wrap="square" lIns="131538" tIns="131538" rIns="131538" bIns="131538" anchor="ctr" anchorCtr="0">
            <a:noAutofit/>
          </a:bodyPr>
          <a:lstStyle/>
          <a:p>
            <a:pPr algn="ctr">
              <a:lnSpc>
                <a:spcPct val="90000"/>
              </a:lnSpc>
              <a:buClr>
                <a:srgbClr val="FFFFFF"/>
              </a:buClr>
            </a:pPr>
            <a:r>
              <a:rPr lang="en-US" sz="1700">
                <a:solidFill>
                  <a:srgbClr val="FFFFFF"/>
                </a:solidFill>
                <a:latin typeface="Arial"/>
                <a:ea typeface="Arial"/>
                <a:cs typeface="Arial"/>
                <a:sym typeface="Arial"/>
              </a:rPr>
              <a:t>Wilde Ideen</a:t>
            </a:r>
            <a:endParaRPr sz="1700"/>
          </a:p>
        </p:txBody>
      </p:sp>
      <p:pic>
        <p:nvPicPr>
          <p:cNvPr id="452" name="Google Shape;452;p65"/>
          <p:cNvPicPr preferRelativeResize="0"/>
          <p:nvPr/>
        </p:nvPicPr>
        <p:blipFill>
          <a:blip r:embed="rId3">
            <a:alphaModFix/>
          </a:blip>
          <a:stretch>
            <a:fillRect/>
          </a:stretch>
        </p:blipFill>
        <p:spPr>
          <a:xfrm>
            <a:off x="562750" y="238375"/>
            <a:ext cx="10477475" cy="6249938"/>
          </a:xfrm>
          <a:prstGeom prst="rect">
            <a:avLst/>
          </a:prstGeom>
          <a:noFill/>
          <a:ln>
            <a:noFill/>
          </a:ln>
        </p:spPr>
      </p:pic>
      <p:cxnSp>
        <p:nvCxnSpPr>
          <p:cNvPr id="453" name="Google Shape;453;p65"/>
          <p:cNvCxnSpPr/>
          <p:nvPr/>
        </p:nvCxnSpPr>
        <p:spPr>
          <a:xfrm rot="10800000" flipH="1">
            <a:off x="2224438" y="5853675"/>
            <a:ext cx="1436550" cy="9150"/>
          </a:xfrm>
          <a:prstGeom prst="straightConnector1">
            <a:avLst/>
          </a:prstGeom>
          <a:noFill/>
          <a:ln w="76200" cap="flat" cmpd="sng">
            <a:solidFill>
              <a:srgbClr val="000000"/>
            </a:solidFill>
            <a:prstDash val="solid"/>
            <a:round/>
            <a:headEnd type="none" w="med" len="med"/>
            <a:tailEnd type="triangle" w="med" len="med"/>
          </a:ln>
        </p:spPr>
      </p:cxnSp>
      <p:sp>
        <p:nvSpPr>
          <p:cNvPr id="454" name="Google Shape;454;p65"/>
          <p:cNvSpPr/>
          <p:nvPr/>
        </p:nvSpPr>
        <p:spPr>
          <a:xfrm>
            <a:off x="3765175" y="5260438"/>
            <a:ext cx="2533500" cy="1227900"/>
          </a:xfrm>
          <a:prstGeom prst="ellipse">
            <a:avLst/>
          </a:prstGeom>
          <a:noFill/>
          <a:ln w="57225" cap="flat" cmpd="sng">
            <a:solidFill>
              <a:srgbClr val="C00000"/>
            </a:solidFill>
            <a:prstDash val="solid"/>
            <a:round/>
            <a:headEnd type="none" w="sm" len="sm"/>
            <a:tailEnd type="none" w="sm" len="sm"/>
          </a:ln>
        </p:spPr>
        <p:txBody>
          <a:bodyPr spcFirstLastPara="1" wrap="square" lIns="111738" tIns="55850" rIns="111738" bIns="55850" anchor="ctr" anchorCtr="0">
            <a:noAutofit/>
          </a:bodyPr>
          <a:lstStyle/>
          <a:p>
            <a:pPr>
              <a:lnSpc>
                <a:spcPct val="93000"/>
              </a:lnSpc>
            </a:pPr>
            <a:endParaRPr sz="2200">
              <a:solidFill>
                <a:srgbClr val="000000"/>
              </a:solidFill>
              <a:latin typeface="Arial"/>
              <a:ea typeface="Arial"/>
              <a:cs typeface="Arial"/>
              <a:sym typeface="Arial"/>
            </a:endParaRPr>
          </a:p>
        </p:txBody>
      </p:sp>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66"/>
          <p:cNvPicPr preferRelativeResize="0"/>
          <p:nvPr/>
        </p:nvPicPr>
        <p:blipFill>
          <a:blip r:embed="rId3">
            <a:alphaModFix/>
          </a:blip>
          <a:stretch>
            <a:fillRect/>
          </a:stretch>
        </p:blipFill>
        <p:spPr>
          <a:xfrm>
            <a:off x="-402760" y="97713"/>
            <a:ext cx="12379486" cy="6662575"/>
          </a:xfrm>
          <a:prstGeom prst="rect">
            <a:avLst/>
          </a:prstGeom>
          <a:noFill/>
          <a:ln>
            <a:noFill/>
          </a:ln>
        </p:spPr>
      </p:pic>
      <p:sp>
        <p:nvSpPr>
          <p:cNvPr id="460" name="Google Shape;460;p66"/>
          <p:cNvSpPr/>
          <p:nvPr/>
        </p:nvSpPr>
        <p:spPr>
          <a:xfrm>
            <a:off x="3881013" y="4459563"/>
            <a:ext cx="2235750" cy="900300"/>
          </a:xfrm>
          <a:prstGeom prst="ellipse">
            <a:avLst/>
          </a:prstGeom>
          <a:noFill/>
          <a:ln w="57225" cap="flat" cmpd="sng">
            <a:solidFill>
              <a:schemeClr val="accent6"/>
            </a:solidFill>
            <a:prstDash val="solid"/>
            <a:round/>
            <a:headEnd type="none" w="sm" len="sm"/>
            <a:tailEnd type="none" w="sm" len="sm"/>
          </a:ln>
        </p:spPr>
        <p:txBody>
          <a:bodyPr spcFirstLastPara="1" wrap="square" lIns="111738" tIns="55850" rIns="111738" bIns="55850" anchor="ctr" anchorCtr="0">
            <a:noAutofit/>
          </a:bodyPr>
          <a:lstStyle/>
          <a:p>
            <a:pPr>
              <a:lnSpc>
                <a:spcPct val="93000"/>
              </a:lnSpc>
            </a:pPr>
            <a:endParaRPr sz="2200">
              <a:solidFill>
                <a:srgbClr val="000000"/>
              </a:solidFill>
              <a:latin typeface="Arial"/>
              <a:ea typeface="Arial"/>
              <a:cs typeface="Arial"/>
              <a:sym typeface="Arial"/>
            </a:endParaRPr>
          </a:p>
        </p:txBody>
      </p:sp>
      <p:sp>
        <p:nvSpPr>
          <p:cNvPr id="461" name="Google Shape;461;p66"/>
          <p:cNvSpPr/>
          <p:nvPr/>
        </p:nvSpPr>
        <p:spPr>
          <a:xfrm>
            <a:off x="4865700" y="5957700"/>
            <a:ext cx="2652900" cy="900300"/>
          </a:xfrm>
          <a:prstGeom prst="ellipse">
            <a:avLst/>
          </a:prstGeom>
          <a:noFill/>
          <a:ln w="57225" cap="flat" cmpd="sng">
            <a:solidFill>
              <a:schemeClr val="accent6"/>
            </a:solidFill>
            <a:prstDash val="solid"/>
            <a:round/>
            <a:headEnd type="none" w="sm" len="sm"/>
            <a:tailEnd type="none" w="sm" len="sm"/>
          </a:ln>
        </p:spPr>
        <p:txBody>
          <a:bodyPr spcFirstLastPara="1" wrap="square" lIns="111738" tIns="55850" rIns="111738" bIns="55850" anchor="ctr" anchorCtr="0">
            <a:noAutofit/>
          </a:bodyPr>
          <a:lstStyle/>
          <a:p>
            <a:pPr>
              <a:lnSpc>
                <a:spcPct val="93000"/>
              </a:lnSpc>
            </a:pPr>
            <a:endParaRPr sz="2200">
              <a:solidFill>
                <a:srgbClr val="000000"/>
              </a:solidFill>
              <a:latin typeface="Arial"/>
              <a:ea typeface="Arial"/>
              <a:cs typeface="Arial"/>
              <a:sym typeface="Arial"/>
            </a:endParaRPr>
          </a:p>
        </p:txBody>
      </p:sp>
      <p:cxnSp>
        <p:nvCxnSpPr>
          <p:cNvPr id="462" name="Google Shape;462;p66"/>
          <p:cNvCxnSpPr/>
          <p:nvPr/>
        </p:nvCxnSpPr>
        <p:spPr>
          <a:xfrm rot="10800000" flipH="1">
            <a:off x="3394500" y="6442063"/>
            <a:ext cx="1123650" cy="232200"/>
          </a:xfrm>
          <a:prstGeom prst="straightConnector1">
            <a:avLst/>
          </a:prstGeom>
          <a:noFill/>
          <a:ln w="76200" cap="flat" cmpd="sng">
            <a:solidFill>
              <a:schemeClr val="accent6"/>
            </a:solidFill>
            <a:prstDash val="solid"/>
            <a:round/>
            <a:headEnd type="none" w="med" len="med"/>
            <a:tailEnd type="triangle" w="med" len="med"/>
          </a:ln>
        </p:spPr>
      </p:cxnSp>
      <p:cxnSp>
        <p:nvCxnSpPr>
          <p:cNvPr id="463" name="Google Shape;463;p66"/>
          <p:cNvCxnSpPr/>
          <p:nvPr/>
        </p:nvCxnSpPr>
        <p:spPr>
          <a:xfrm rot="10800000" flipH="1">
            <a:off x="2840450" y="5276450"/>
            <a:ext cx="1040550" cy="786000"/>
          </a:xfrm>
          <a:prstGeom prst="straightConnector1">
            <a:avLst/>
          </a:prstGeom>
          <a:noFill/>
          <a:ln w="76200" cap="flat" cmpd="sng">
            <a:solidFill>
              <a:schemeClr val="accent6"/>
            </a:solidFill>
            <a:prstDash val="solid"/>
            <a:round/>
            <a:headEnd type="none" w="med" len="med"/>
            <a:tailEnd type="triangle" w="med" len="med"/>
          </a:ln>
        </p:spPr>
      </p:cxnSp>
      <p:sp>
        <p:nvSpPr>
          <p:cNvPr id="464" name="Google Shape;464;p66"/>
          <p:cNvSpPr/>
          <p:nvPr/>
        </p:nvSpPr>
        <p:spPr>
          <a:xfrm>
            <a:off x="2517175" y="901625"/>
            <a:ext cx="1177650" cy="311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45713" tIns="45713" rIns="45713" bIns="45713" anchor="ctr" anchorCtr="0">
            <a:noAutofit/>
          </a:bodyPr>
          <a:lstStyle/>
          <a:p>
            <a:endParaRPr sz="900"/>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469" name="Google Shape;469;p67"/>
          <p:cNvPicPr preferRelativeResize="0"/>
          <p:nvPr/>
        </p:nvPicPr>
        <p:blipFill>
          <a:blip r:embed="rId3">
            <a:alphaModFix/>
          </a:blip>
          <a:stretch>
            <a:fillRect/>
          </a:stretch>
        </p:blipFill>
        <p:spPr>
          <a:xfrm>
            <a:off x="64838" y="319475"/>
            <a:ext cx="12062325" cy="5914050"/>
          </a:xfrm>
          <a:prstGeom prst="rect">
            <a:avLst/>
          </a:prstGeom>
          <a:noFill/>
          <a:ln>
            <a:noFill/>
          </a:ln>
        </p:spPr>
      </p:pic>
      <p:cxnSp>
        <p:nvCxnSpPr>
          <p:cNvPr id="470" name="Google Shape;470;p67"/>
          <p:cNvCxnSpPr/>
          <p:nvPr/>
        </p:nvCxnSpPr>
        <p:spPr>
          <a:xfrm rot="10800000" flipH="1">
            <a:off x="7298475" y="2005250"/>
            <a:ext cx="776100" cy="926700"/>
          </a:xfrm>
          <a:prstGeom prst="straightConnector1">
            <a:avLst/>
          </a:prstGeom>
          <a:noFill/>
          <a:ln w="76200" cap="flat" cmpd="sng">
            <a:solidFill>
              <a:schemeClr val="accent6"/>
            </a:solidFill>
            <a:prstDash val="solid"/>
            <a:round/>
            <a:headEnd type="none" w="med" len="med"/>
            <a:tailEnd type="triangle" w="med" len="med"/>
          </a:ln>
        </p:spPr>
      </p:cxnSp>
      <p:sp>
        <p:nvSpPr>
          <p:cNvPr id="471" name="Google Shape;471;p67"/>
          <p:cNvSpPr/>
          <p:nvPr/>
        </p:nvSpPr>
        <p:spPr>
          <a:xfrm>
            <a:off x="7668988" y="1212575"/>
            <a:ext cx="1529100" cy="725550"/>
          </a:xfrm>
          <a:prstGeom prst="ellipse">
            <a:avLst/>
          </a:prstGeom>
          <a:noFill/>
          <a:ln w="57225" cap="flat" cmpd="sng">
            <a:solidFill>
              <a:schemeClr val="accent6"/>
            </a:solidFill>
            <a:prstDash val="solid"/>
            <a:round/>
            <a:headEnd type="none" w="sm" len="sm"/>
            <a:tailEnd type="none" w="sm" len="sm"/>
          </a:ln>
        </p:spPr>
        <p:txBody>
          <a:bodyPr spcFirstLastPara="1" wrap="square" lIns="111738" tIns="55850" rIns="111738" bIns="55850" anchor="ctr" anchorCtr="0">
            <a:noAutofit/>
          </a:bodyPr>
          <a:lstStyle/>
          <a:p>
            <a:pPr>
              <a:lnSpc>
                <a:spcPct val="93000"/>
              </a:lnSpc>
            </a:pPr>
            <a:endParaRPr sz="2200">
              <a:solidFill>
                <a:srgbClr val="000000"/>
              </a:solidFill>
              <a:latin typeface="Arial"/>
              <a:ea typeface="Arial"/>
              <a:cs typeface="Arial"/>
              <a:sym typeface="Arial"/>
            </a:endParaRPr>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76" name="Google Shape;476;p68"/>
          <p:cNvPicPr preferRelativeResize="0"/>
          <p:nvPr/>
        </p:nvPicPr>
        <p:blipFill>
          <a:blip r:embed="rId3">
            <a:alphaModFix/>
          </a:blip>
          <a:stretch>
            <a:fillRect/>
          </a:stretch>
        </p:blipFill>
        <p:spPr>
          <a:xfrm>
            <a:off x="1466588" y="40875"/>
            <a:ext cx="8970825" cy="6190063"/>
          </a:xfrm>
          <a:prstGeom prst="rect">
            <a:avLst/>
          </a:prstGeom>
          <a:noFill/>
          <a:ln>
            <a:noFill/>
          </a:ln>
        </p:spPr>
      </p:pic>
      <p:sp>
        <p:nvSpPr>
          <p:cNvPr id="477" name="Google Shape;477;p68"/>
          <p:cNvSpPr txBox="1"/>
          <p:nvPr/>
        </p:nvSpPr>
        <p:spPr>
          <a:xfrm>
            <a:off x="4855634" y="6230937"/>
            <a:ext cx="1547250" cy="404700"/>
          </a:xfrm>
          <a:prstGeom prst="rect">
            <a:avLst/>
          </a:prstGeom>
          <a:noFill/>
          <a:ln>
            <a:noFill/>
          </a:ln>
        </p:spPr>
        <p:txBody>
          <a:bodyPr spcFirstLastPara="1" wrap="square" lIns="131538" tIns="131538" rIns="131538" bIns="131538" anchor="ctr" anchorCtr="0">
            <a:noAutofit/>
          </a:bodyPr>
          <a:lstStyle/>
          <a:p>
            <a:pPr algn="ctr">
              <a:lnSpc>
                <a:spcPct val="90000"/>
              </a:lnSpc>
              <a:buClr>
                <a:srgbClr val="000000"/>
              </a:buClr>
            </a:pPr>
            <a:r>
              <a:rPr lang="en-US" sz="1700">
                <a:solidFill>
                  <a:srgbClr val="000000"/>
                </a:solidFill>
                <a:latin typeface="Arial"/>
                <a:ea typeface="Arial"/>
                <a:cs typeface="Arial"/>
                <a:sym typeface="Arial"/>
              </a:rPr>
              <a:t>Wilde Ideen</a:t>
            </a:r>
            <a:endParaRPr sz="1700"/>
          </a:p>
        </p:txBody>
      </p:sp>
      <p:sp>
        <p:nvSpPr>
          <p:cNvPr id="478" name="Google Shape;478;p68"/>
          <p:cNvSpPr txBox="1"/>
          <p:nvPr/>
        </p:nvSpPr>
        <p:spPr>
          <a:xfrm>
            <a:off x="6737350" y="6138862"/>
            <a:ext cx="1547250" cy="590700"/>
          </a:xfrm>
          <a:prstGeom prst="rect">
            <a:avLst/>
          </a:prstGeom>
          <a:noFill/>
          <a:ln>
            <a:noFill/>
          </a:ln>
        </p:spPr>
        <p:txBody>
          <a:bodyPr spcFirstLastPara="1" wrap="square" lIns="127600" tIns="127600" rIns="127600" bIns="127600" anchor="ctr" anchorCtr="0">
            <a:noAutofit/>
          </a:bodyPr>
          <a:lstStyle/>
          <a:p>
            <a:pPr algn="ctr">
              <a:lnSpc>
                <a:spcPct val="90000"/>
              </a:lnSpc>
              <a:buClr>
                <a:srgbClr val="FFFFFF"/>
              </a:buClr>
            </a:pPr>
            <a:r>
              <a:rPr lang="en-US" sz="1700">
                <a:solidFill>
                  <a:srgbClr val="FFFFFF"/>
                </a:solidFill>
                <a:highlight>
                  <a:srgbClr val="000000"/>
                </a:highlight>
                <a:latin typeface="Arial"/>
                <a:ea typeface="Arial"/>
                <a:cs typeface="Arial"/>
                <a:sym typeface="Arial"/>
              </a:rPr>
              <a:t>Ausarbeitung</a:t>
            </a:r>
            <a:endParaRPr sz="1700">
              <a:highlight>
                <a:srgbClr val="000000"/>
              </a:highlight>
            </a:endParaRPr>
          </a:p>
        </p:txBody>
      </p:sp>
      <p:sp>
        <p:nvSpPr>
          <p:cNvPr id="479" name="Google Shape;479;p68"/>
          <p:cNvSpPr txBox="1"/>
          <p:nvPr/>
        </p:nvSpPr>
        <p:spPr>
          <a:xfrm>
            <a:off x="8629650" y="6132512"/>
            <a:ext cx="1547250" cy="590700"/>
          </a:xfrm>
          <a:prstGeom prst="rect">
            <a:avLst/>
          </a:prstGeom>
          <a:noFill/>
          <a:ln>
            <a:noFill/>
          </a:ln>
        </p:spPr>
        <p:txBody>
          <a:bodyPr spcFirstLastPara="1" wrap="square" lIns="127600" tIns="127600" rIns="127600" bIns="127600" anchor="ctr" anchorCtr="0">
            <a:noAutofit/>
          </a:bodyPr>
          <a:lstStyle/>
          <a:p>
            <a:pPr algn="ctr">
              <a:lnSpc>
                <a:spcPct val="90000"/>
              </a:lnSpc>
              <a:buClr>
                <a:srgbClr val="000000"/>
              </a:buClr>
            </a:pPr>
            <a:r>
              <a:rPr lang="en-US" sz="1700">
                <a:solidFill>
                  <a:srgbClr val="000000"/>
                </a:solidFill>
                <a:latin typeface="Arial"/>
                <a:ea typeface="Arial"/>
                <a:cs typeface="Arial"/>
                <a:sym typeface="Arial"/>
              </a:rPr>
              <a:t>Überprüfung</a:t>
            </a:r>
            <a:endParaRPr sz="1700"/>
          </a:p>
        </p:txBody>
      </p:sp>
      <p:sp>
        <p:nvSpPr>
          <p:cNvPr id="480" name="Google Shape;480;p68"/>
          <p:cNvSpPr txBox="1"/>
          <p:nvPr/>
        </p:nvSpPr>
        <p:spPr>
          <a:xfrm>
            <a:off x="10511367" y="6132512"/>
            <a:ext cx="1547250" cy="590700"/>
          </a:xfrm>
          <a:prstGeom prst="rect">
            <a:avLst/>
          </a:prstGeom>
          <a:noFill/>
          <a:ln>
            <a:noFill/>
          </a:ln>
        </p:spPr>
        <p:txBody>
          <a:bodyPr spcFirstLastPara="1" wrap="square" lIns="127600" tIns="127600" rIns="127600" bIns="127600" anchor="ctr" anchorCtr="0">
            <a:noAutofit/>
          </a:bodyPr>
          <a:lstStyle/>
          <a:p>
            <a:pPr algn="ctr">
              <a:lnSpc>
                <a:spcPct val="90000"/>
              </a:lnSpc>
              <a:buClr>
                <a:srgbClr val="000000"/>
              </a:buClr>
            </a:pPr>
            <a:r>
              <a:rPr lang="en-US" sz="1700">
                <a:solidFill>
                  <a:srgbClr val="000000"/>
                </a:solidFill>
                <a:latin typeface="Arial"/>
                <a:ea typeface="Arial"/>
                <a:cs typeface="Arial"/>
                <a:sym typeface="Arial"/>
              </a:rPr>
              <a:t>Abstimmung</a:t>
            </a:r>
            <a:endParaRPr sz="1700"/>
          </a:p>
        </p:txBody>
      </p:sp>
      <p:sp>
        <p:nvSpPr>
          <p:cNvPr id="481" name="Google Shape;481;p68"/>
          <p:cNvSpPr/>
          <p:nvPr/>
        </p:nvSpPr>
        <p:spPr>
          <a:xfrm>
            <a:off x="7077638" y="4353600"/>
            <a:ext cx="3277650" cy="1826250"/>
          </a:xfrm>
          <a:prstGeom prst="ellipse">
            <a:avLst/>
          </a:prstGeom>
          <a:noFill/>
          <a:ln w="57225" cap="flat" cmpd="sng">
            <a:solidFill>
              <a:srgbClr val="C00000"/>
            </a:solidFill>
            <a:prstDash val="solid"/>
            <a:round/>
            <a:headEnd type="none" w="sm" len="sm"/>
            <a:tailEnd type="none" w="sm" len="sm"/>
          </a:ln>
        </p:spPr>
        <p:txBody>
          <a:bodyPr spcFirstLastPara="1" wrap="square" lIns="111738" tIns="55850" rIns="111738" bIns="55850" anchor="ctr" anchorCtr="0">
            <a:noAutofit/>
          </a:bodyPr>
          <a:lstStyle/>
          <a:p>
            <a:pPr>
              <a:lnSpc>
                <a:spcPct val="93000"/>
              </a:lnSpc>
            </a:pPr>
            <a:endParaRPr sz="2200">
              <a:solidFill>
                <a:srgbClr val="000000"/>
              </a:solidFill>
              <a:latin typeface="Arial"/>
              <a:ea typeface="Arial"/>
              <a:cs typeface="Arial"/>
              <a:sym typeface="Arial"/>
            </a:endParaRPr>
          </a:p>
        </p:txBody>
      </p:sp>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6" name="Google Shape;486;p69"/>
          <p:cNvPicPr preferRelativeResize="0"/>
          <p:nvPr/>
        </p:nvPicPr>
        <p:blipFill>
          <a:blip r:embed="rId3">
            <a:alphaModFix/>
          </a:blip>
          <a:stretch>
            <a:fillRect/>
          </a:stretch>
        </p:blipFill>
        <p:spPr>
          <a:xfrm>
            <a:off x="1340038" y="77825"/>
            <a:ext cx="9875600" cy="6201825"/>
          </a:xfrm>
          <a:prstGeom prst="rect">
            <a:avLst/>
          </a:prstGeom>
          <a:noFill/>
          <a:ln>
            <a:noFill/>
          </a:ln>
        </p:spPr>
      </p:pic>
      <p:sp>
        <p:nvSpPr>
          <p:cNvPr id="487" name="Google Shape;487;p69"/>
          <p:cNvSpPr txBox="1"/>
          <p:nvPr/>
        </p:nvSpPr>
        <p:spPr>
          <a:xfrm>
            <a:off x="4855634" y="6230937"/>
            <a:ext cx="1547250" cy="404700"/>
          </a:xfrm>
          <a:prstGeom prst="rect">
            <a:avLst/>
          </a:prstGeom>
          <a:noFill/>
          <a:ln>
            <a:noFill/>
          </a:ln>
        </p:spPr>
        <p:txBody>
          <a:bodyPr spcFirstLastPara="1" wrap="square" lIns="131538" tIns="131538" rIns="131538" bIns="131538" anchor="ctr" anchorCtr="0">
            <a:noAutofit/>
          </a:bodyPr>
          <a:lstStyle/>
          <a:p>
            <a:pPr algn="ctr">
              <a:lnSpc>
                <a:spcPct val="90000"/>
              </a:lnSpc>
              <a:buClr>
                <a:srgbClr val="000000"/>
              </a:buClr>
            </a:pPr>
            <a:r>
              <a:rPr lang="en-US" sz="1700">
                <a:solidFill>
                  <a:srgbClr val="000000"/>
                </a:solidFill>
                <a:latin typeface="Arial"/>
                <a:ea typeface="Arial"/>
                <a:cs typeface="Arial"/>
                <a:sym typeface="Arial"/>
              </a:rPr>
              <a:t>Wilde Ideen</a:t>
            </a:r>
            <a:endParaRPr sz="1700"/>
          </a:p>
        </p:txBody>
      </p:sp>
      <p:sp>
        <p:nvSpPr>
          <p:cNvPr id="488" name="Google Shape;488;p69"/>
          <p:cNvSpPr txBox="1"/>
          <p:nvPr/>
        </p:nvSpPr>
        <p:spPr>
          <a:xfrm>
            <a:off x="6737350" y="6138862"/>
            <a:ext cx="1547250" cy="590700"/>
          </a:xfrm>
          <a:prstGeom prst="rect">
            <a:avLst/>
          </a:prstGeom>
          <a:noFill/>
          <a:ln>
            <a:noFill/>
          </a:ln>
        </p:spPr>
        <p:txBody>
          <a:bodyPr spcFirstLastPara="1" wrap="square" lIns="127600" tIns="127600" rIns="127600" bIns="127600" anchor="ctr" anchorCtr="0">
            <a:noAutofit/>
          </a:bodyPr>
          <a:lstStyle/>
          <a:p>
            <a:pPr algn="ctr">
              <a:lnSpc>
                <a:spcPct val="90000"/>
              </a:lnSpc>
              <a:buClr>
                <a:srgbClr val="FFFFFF"/>
              </a:buClr>
            </a:pPr>
            <a:r>
              <a:rPr lang="en-US" sz="1700">
                <a:solidFill>
                  <a:srgbClr val="FFFFFF"/>
                </a:solidFill>
                <a:highlight>
                  <a:srgbClr val="000000"/>
                </a:highlight>
                <a:latin typeface="Arial"/>
                <a:ea typeface="Arial"/>
                <a:cs typeface="Arial"/>
                <a:sym typeface="Arial"/>
              </a:rPr>
              <a:t>Ausarbeitung</a:t>
            </a:r>
            <a:endParaRPr sz="1700">
              <a:highlight>
                <a:srgbClr val="000000"/>
              </a:highlight>
            </a:endParaRPr>
          </a:p>
        </p:txBody>
      </p:sp>
      <p:sp>
        <p:nvSpPr>
          <p:cNvPr id="489" name="Google Shape;489;p69"/>
          <p:cNvSpPr txBox="1"/>
          <p:nvPr/>
        </p:nvSpPr>
        <p:spPr>
          <a:xfrm>
            <a:off x="8629650" y="6132512"/>
            <a:ext cx="1547250" cy="590700"/>
          </a:xfrm>
          <a:prstGeom prst="rect">
            <a:avLst/>
          </a:prstGeom>
          <a:noFill/>
          <a:ln>
            <a:noFill/>
          </a:ln>
        </p:spPr>
        <p:txBody>
          <a:bodyPr spcFirstLastPara="1" wrap="square" lIns="127600" tIns="127600" rIns="127600" bIns="127600" anchor="ctr" anchorCtr="0">
            <a:noAutofit/>
          </a:bodyPr>
          <a:lstStyle/>
          <a:p>
            <a:pPr algn="ctr">
              <a:lnSpc>
                <a:spcPct val="90000"/>
              </a:lnSpc>
              <a:buClr>
                <a:srgbClr val="000000"/>
              </a:buClr>
            </a:pPr>
            <a:r>
              <a:rPr lang="en-US" sz="1700">
                <a:solidFill>
                  <a:srgbClr val="000000"/>
                </a:solidFill>
                <a:latin typeface="Arial"/>
                <a:ea typeface="Arial"/>
                <a:cs typeface="Arial"/>
                <a:sym typeface="Arial"/>
              </a:rPr>
              <a:t>Überprüfung</a:t>
            </a:r>
            <a:endParaRPr sz="1700"/>
          </a:p>
        </p:txBody>
      </p:sp>
      <p:sp>
        <p:nvSpPr>
          <p:cNvPr id="490" name="Google Shape;490;p69"/>
          <p:cNvSpPr txBox="1"/>
          <p:nvPr/>
        </p:nvSpPr>
        <p:spPr>
          <a:xfrm>
            <a:off x="10511367" y="6132512"/>
            <a:ext cx="1547250" cy="590700"/>
          </a:xfrm>
          <a:prstGeom prst="rect">
            <a:avLst/>
          </a:prstGeom>
          <a:noFill/>
          <a:ln>
            <a:noFill/>
          </a:ln>
        </p:spPr>
        <p:txBody>
          <a:bodyPr spcFirstLastPara="1" wrap="square" lIns="127600" tIns="127600" rIns="127600" bIns="127600" anchor="ctr" anchorCtr="0">
            <a:noAutofit/>
          </a:bodyPr>
          <a:lstStyle/>
          <a:p>
            <a:pPr algn="ctr">
              <a:lnSpc>
                <a:spcPct val="90000"/>
              </a:lnSpc>
              <a:buClr>
                <a:srgbClr val="000000"/>
              </a:buClr>
            </a:pPr>
            <a:r>
              <a:rPr lang="en-US" sz="1700">
                <a:solidFill>
                  <a:srgbClr val="000000"/>
                </a:solidFill>
                <a:latin typeface="Arial"/>
                <a:ea typeface="Arial"/>
                <a:cs typeface="Arial"/>
                <a:sym typeface="Arial"/>
              </a:rPr>
              <a:t>Abstimmung</a:t>
            </a:r>
            <a:endParaRPr sz="1700"/>
          </a:p>
        </p:txBody>
      </p:sp>
      <p:sp>
        <p:nvSpPr>
          <p:cNvPr id="491" name="Google Shape;491;p69"/>
          <p:cNvSpPr/>
          <p:nvPr/>
        </p:nvSpPr>
        <p:spPr>
          <a:xfrm>
            <a:off x="1131725" y="4168875"/>
            <a:ext cx="3277650" cy="1826250"/>
          </a:xfrm>
          <a:prstGeom prst="ellipse">
            <a:avLst/>
          </a:prstGeom>
          <a:noFill/>
          <a:ln w="57225" cap="flat" cmpd="sng">
            <a:solidFill>
              <a:srgbClr val="C00000"/>
            </a:solidFill>
            <a:prstDash val="solid"/>
            <a:round/>
            <a:headEnd type="none" w="sm" len="sm"/>
            <a:tailEnd type="none" w="sm" len="sm"/>
          </a:ln>
        </p:spPr>
        <p:txBody>
          <a:bodyPr spcFirstLastPara="1" wrap="square" lIns="111738" tIns="55850" rIns="111738" bIns="55850" anchor="ctr" anchorCtr="0">
            <a:noAutofit/>
          </a:bodyPr>
          <a:lstStyle/>
          <a:p>
            <a:pPr>
              <a:lnSpc>
                <a:spcPct val="93000"/>
              </a:lnSpc>
            </a:pPr>
            <a:endParaRPr sz="2200">
              <a:solidFill>
                <a:srgbClr val="000000"/>
              </a:solidFill>
              <a:latin typeface="Arial"/>
              <a:ea typeface="Arial"/>
              <a:cs typeface="Arial"/>
              <a:sym typeface="Arial"/>
            </a:endParaRPr>
          </a:p>
        </p:txBody>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70"/>
          <p:cNvPicPr preferRelativeResize="0"/>
          <p:nvPr/>
        </p:nvPicPr>
        <p:blipFill>
          <a:blip r:embed="rId3">
            <a:alphaModFix/>
          </a:blip>
          <a:stretch>
            <a:fillRect/>
          </a:stretch>
        </p:blipFill>
        <p:spPr>
          <a:xfrm>
            <a:off x="1466588" y="40875"/>
            <a:ext cx="8970825" cy="6190063"/>
          </a:xfrm>
          <a:prstGeom prst="rect">
            <a:avLst/>
          </a:prstGeom>
          <a:noFill/>
          <a:ln>
            <a:noFill/>
          </a:ln>
        </p:spPr>
      </p:pic>
      <p:sp>
        <p:nvSpPr>
          <p:cNvPr id="497" name="Google Shape;497;p70"/>
          <p:cNvSpPr txBox="1"/>
          <p:nvPr/>
        </p:nvSpPr>
        <p:spPr>
          <a:xfrm>
            <a:off x="4855634" y="6230937"/>
            <a:ext cx="1547250" cy="404700"/>
          </a:xfrm>
          <a:prstGeom prst="rect">
            <a:avLst/>
          </a:prstGeom>
          <a:noFill/>
          <a:ln>
            <a:noFill/>
          </a:ln>
        </p:spPr>
        <p:txBody>
          <a:bodyPr spcFirstLastPara="1" wrap="square" lIns="131538" tIns="131538" rIns="131538" bIns="131538" anchor="ctr" anchorCtr="0">
            <a:noAutofit/>
          </a:bodyPr>
          <a:lstStyle/>
          <a:p>
            <a:pPr algn="ctr">
              <a:lnSpc>
                <a:spcPct val="90000"/>
              </a:lnSpc>
              <a:buClr>
                <a:srgbClr val="000000"/>
              </a:buClr>
            </a:pPr>
            <a:r>
              <a:rPr lang="en-US" sz="1700">
                <a:solidFill>
                  <a:srgbClr val="000000"/>
                </a:solidFill>
                <a:latin typeface="Arial"/>
                <a:ea typeface="Arial"/>
                <a:cs typeface="Arial"/>
                <a:sym typeface="Arial"/>
              </a:rPr>
              <a:t>Wilde Ideen</a:t>
            </a:r>
            <a:endParaRPr sz="1700"/>
          </a:p>
        </p:txBody>
      </p:sp>
      <p:sp>
        <p:nvSpPr>
          <p:cNvPr id="498" name="Google Shape;498;p70"/>
          <p:cNvSpPr txBox="1"/>
          <p:nvPr/>
        </p:nvSpPr>
        <p:spPr>
          <a:xfrm>
            <a:off x="6737350" y="6138862"/>
            <a:ext cx="1547250" cy="590700"/>
          </a:xfrm>
          <a:prstGeom prst="rect">
            <a:avLst/>
          </a:prstGeom>
          <a:noFill/>
          <a:ln>
            <a:noFill/>
          </a:ln>
        </p:spPr>
        <p:txBody>
          <a:bodyPr spcFirstLastPara="1" wrap="square" lIns="127600" tIns="127600" rIns="127600" bIns="127600" anchor="ctr" anchorCtr="0">
            <a:noAutofit/>
          </a:bodyPr>
          <a:lstStyle/>
          <a:p>
            <a:pPr algn="ctr">
              <a:lnSpc>
                <a:spcPct val="90000"/>
              </a:lnSpc>
              <a:buClr>
                <a:srgbClr val="FFFFFF"/>
              </a:buClr>
            </a:pPr>
            <a:r>
              <a:rPr lang="en-US" sz="1700">
                <a:solidFill>
                  <a:srgbClr val="FFFFFF"/>
                </a:solidFill>
                <a:highlight>
                  <a:srgbClr val="000000"/>
                </a:highlight>
                <a:latin typeface="Arial"/>
                <a:ea typeface="Arial"/>
                <a:cs typeface="Arial"/>
                <a:sym typeface="Arial"/>
              </a:rPr>
              <a:t>Ausarbeitung</a:t>
            </a:r>
            <a:endParaRPr sz="1700">
              <a:highlight>
                <a:srgbClr val="000000"/>
              </a:highlight>
            </a:endParaRPr>
          </a:p>
        </p:txBody>
      </p:sp>
      <p:sp>
        <p:nvSpPr>
          <p:cNvPr id="499" name="Google Shape;499;p70"/>
          <p:cNvSpPr txBox="1"/>
          <p:nvPr/>
        </p:nvSpPr>
        <p:spPr>
          <a:xfrm>
            <a:off x="8629650" y="6132512"/>
            <a:ext cx="1547250" cy="590700"/>
          </a:xfrm>
          <a:prstGeom prst="rect">
            <a:avLst/>
          </a:prstGeom>
          <a:noFill/>
          <a:ln>
            <a:noFill/>
          </a:ln>
        </p:spPr>
        <p:txBody>
          <a:bodyPr spcFirstLastPara="1" wrap="square" lIns="127600" tIns="127600" rIns="127600" bIns="127600" anchor="ctr" anchorCtr="0">
            <a:noAutofit/>
          </a:bodyPr>
          <a:lstStyle/>
          <a:p>
            <a:pPr algn="ctr">
              <a:lnSpc>
                <a:spcPct val="90000"/>
              </a:lnSpc>
              <a:buClr>
                <a:srgbClr val="000000"/>
              </a:buClr>
            </a:pPr>
            <a:r>
              <a:rPr lang="en-US" sz="1700">
                <a:solidFill>
                  <a:srgbClr val="000000"/>
                </a:solidFill>
                <a:latin typeface="Arial"/>
                <a:ea typeface="Arial"/>
                <a:cs typeface="Arial"/>
                <a:sym typeface="Arial"/>
              </a:rPr>
              <a:t>Überprüfung</a:t>
            </a:r>
            <a:endParaRPr sz="1700"/>
          </a:p>
        </p:txBody>
      </p:sp>
      <p:sp>
        <p:nvSpPr>
          <p:cNvPr id="500" name="Google Shape;500;p70"/>
          <p:cNvSpPr txBox="1"/>
          <p:nvPr/>
        </p:nvSpPr>
        <p:spPr>
          <a:xfrm>
            <a:off x="10511367" y="6132512"/>
            <a:ext cx="1547250" cy="590700"/>
          </a:xfrm>
          <a:prstGeom prst="rect">
            <a:avLst/>
          </a:prstGeom>
          <a:noFill/>
          <a:ln>
            <a:noFill/>
          </a:ln>
        </p:spPr>
        <p:txBody>
          <a:bodyPr spcFirstLastPara="1" wrap="square" lIns="127600" tIns="127600" rIns="127600" bIns="127600" anchor="ctr" anchorCtr="0">
            <a:noAutofit/>
          </a:bodyPr>
          <a:lstStyle/>
          <a:p>
            <a:pPr algn="ctr">
              <a:lnSpc>
                <a:spcPct val="90000"/>
              </a:lnSpc>
              <a:buClr>
                <a:srgbClr val="000000"/>
              </a:buClr>
            </a:pPr>
            <a:r>
              <a:rPr lang="en-US" sz="1700">
                <a:solidFill>
                  <a:srgbClr val="000000"/>
                </a:solidFill>
                <a:latin typeface="Arial"/>
                <a:ea typeface="Arial"/>
                <a:cs typeface="Arial"/>
                <a:sym typeface="Arial"/>
              </a:rPr>
              <a:t>Abstimmung</a:t>
            </a:r>
            <a:endParaRPr sz="1700"/>
          </a:p>
        </p:txBody>
      </p:sp>
      <p:sp>
        <p:nvSpPr>
          <p:cNvPr id="501" name="Google Shape;501;p70"/>
          <p:cNvSpPr/>
          <p:nvPr/>
        </p:nvSpPr>
        <p:spPr>
          <a:xfrm>
            <a:off x="4214375" y="4404688"/>
            <a:ext cx="3277650" cy="1826250"/>
          </a:xfrm>
          <a:prstGeom prst="ellipse">
            <a:avLst/>
          </a:prstGeom>
          <a:noFill/>
          <a:ln w="57225" cap="flat" cmpd="sng">
            <a:solidFill>
              <a:srgbClr val="C00000"/>
            </a:solidFill>
            <a:prstDash val="solid"/>
            <a:round/>
            <a:headEnd type="none" w="sm" len="sm"/>
            <a:tailEnd type="none" w="sm" len="sm"/>
          </a:ln>
        </p:spPr>
        <p:txBody>
          <a:bodyPr spcFirstLastPara="1" wrap="square" lIns="111738" tIns="55850" rIns="111738" bIns="55850" anchor="ctr" anchorCtr="0">
            <a:noAutofit/>
          </a:bodyPr>
          <a:lstStyle/>
          <a:p>
            <a:pPr>
              <a:lnSpc>
                <a:spcPct val="93000"/>
              </a:lnSpc>
            </a:pPr>
            <a:endParaRPr sz="2200">
              <a:solidFill>
                <a:srgbClr val="000000"/>
              </a:solidFill>
              <a:latin typeface="Arial"/>
              <a:ea typeface="Arial"/>
              <a:cs typeface="Arial"/>
              <a:sym typeface="Arial"/>
            </a:endParaRPr>
          </a:p>
        </p:txBody>
      </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pic>
        <p:nvPicPr>
          <p:cNvPr id="506" name="Google Shape;506;p71"/>
          <p:cNvPicPr preferRelativeResize="0"/>
          <p:nvPr/>
        </p:nvPicPr>
        <p:blipFill>
          <a:blip r:embed="rId3">
            <a:alphaModFix/>
          </a:blip>
          <a:stretch>
            <a:fillRect/>
          </a:stretch>
        </p:blipFill>
        <p:spPr>
          <a:xfrm>
            <a:off x="1466588" y="40875"/>
            <a:ext cx="8970825" cy="6190063"/>
          </a:xfrm>
          <a:prstGeom prst="rect">
            <a:avLst/>
          </a:prstGeom>
          <a:noFill/>
          <a:ln>
            <a:noFill/>
          </a:ln>
        </p:spPr>
      </p:pic>
      <p:sp>
        <p:nvSpPr>
          <p:cNvPr id="507" name="Google Shape;507;p71"/>
          <p:cNvSpPr txBox="1"/>
          <p:nvPr/>
        </p:nvSpPr>
        <p:spPr>
          <a:xfrm>
            <a:off x="4855634" y="6230937"/>
            <a:ext cx="1547250" cy="404700"/>
          </a:xfrm>
          <a:prstGeom prst="rect">
            <a:avLst/>
          </a:prstGeom>
          <a:noFill/>
          <a:ln>
            <a:noFill/>
          </a:ln>
        </p:spPr>
        <p:txBody>
          <a:bodyPr spcFirstLastPara="1" wrap="square" lIns="131538" tIns="131538" rIns="131538" bIns="131538" anchor="ctr" anchorCtr="0">
            <a:noAutofit/>
          </a:bodyPr>
          <a:lstStyle/>
          <a:p>
            <a:pPr algn="ctr">
              <a:lnSpc>
                <a:spcPct val="90000"/>
              </a:lnSpc>
              <a:buClr>
                <a:srgbClr val="000000"/>
              </a:buClr>
            </a:pPr>
            <a:r>
              <a:rPr lang="en-US" sz="1700">
                <a:solidFill>
                  <a:srgbClr val="000000"/>
                </a:solidFill>
                <a:latin typeface="Arial"/>
                <a:ea typeface="Arial"/>
                <a:cs typeface="Arial"/>
                <a:sym typeface="Arial"/>
              </a:rPr>
              <a:t>Wilde Ideen</a:t>
            </a:r>
            <a:endParaRPr sz="1700"/>
          </a:p>
        </p:txBody>
      </p:sp>
      <p:sp>
        <p:nvSpPr>
          <p:cNvPr id="508" name="Google Shape;508;p71"/>
          <p:cNvSpPr txBox="1"/>
          <p:nvPr/>
        </p:nvSpPr>
        <p:spPr>
          <a:xfrm>
            <a:off x="6737350" y="6138862"/>
            <a:ext cx="1547250" cy="590700"/>
          </a:xfrm>
          <a:prstGeom prst="rect">
            <a:avLst/>
          </a:prstGeom>
          <a:noFill/>
          <a:ln>
            <a:noFill/>
          </a:ln>
        </p:spPr>
        <p:txBody>
          <a:bodyPr spcFirstLastPara="1" wrap="square" lIns="127600" tIns="127600" rIns="127600" bIns="127600" anchor="ctr" anchorCtr="0">
            <a:noAutofit/>
          </a:bodyPr>
          <a:lstStyle/>
          <a:p>
            <a:pPr algn="ctr">
              <a:lnSpc>
                <a:spcPct val="90000"/>
              </a:lnSpc>
              <a:buClr>
                <a:srgbClr val="FFFFFF"/>
              </a:buClr>
            </a:pPr>
            <a:r>
              <a:rPr lang="en-US" sz="1700">
                <a:solidFill>
                  <a:srgbClr val="FFFFFF"/>
                </a:solidFill>
                <a:highlight>
                  <a:srgbClr val="000000"/>
                </a:highlight>
                <a:latin typeface="Arial"/>
                <a:ea typeface="Arial"/>
                <a:cs typeface="Arial"/>
                <a:sym typeface="Arial"/>
              </a:rPr>
              <a:t>Ausarbeitung</a:t>
            </a:r>
            <a:endParaRPr sz="1700">
              <a:highlight>
                <a:srgbClr val="000000"/>
              </a:highlight>
            </a:endParaRPr>
          </a:p>
        </p:txBody>
      </p:sp>
      <p:sp>
        <p:nvSpPr>
          <p:cNvPr id="509" name="Google Shape;509;p71"/>
          <p:cNvSpPr txBox="1"/>
          <p:nvPr/>
        </p:nvSpPr>
        <p:spPr>
          <a:xfrm>
            <a:off x="8629650" y="6132512"/>
            <a:ext cx="1547250" cy="590700"/>
          </a:xfrm>
          <a:prstGeom prst="rect">
            <a:avLst/>
          </a:prstGeom>
          <a:noFill/>
          <a:ln>
            <a:noFill/>
          </a:ln>
        </p:spPr>
        <p:txBody>
          <a:bodyPr spcFirstLastPara="1" wrap="square" lIns="127600" tIns="127600" rIns="127600" bIns="127600" anchor="ctr" anchorCtr="0">
            <a:noAutofit/>
          </a:bodyPr>
          <a:lstStyle/>
          <a:p>
            <a:pPr algn="ctr">
              <a:lnSpc>
                <a:spcPct val="90000"/>
              </a:lnSpc>
              <a:buClr>
                <a:srgbClr val="000000"/>
              </a:buClr>
            </a:pPr>
            <a:r>
              <a:rPr lang="en-US" sz="1700">
                <a:solidFill>
                  <a:srgbClr val="000000"/>
                </a:solidFill>
                <a:latin typeface="Arial"/>
                <a:ea typeface="Arial"/>
                <a:cs typeface="Arial"/>
                <a:sym typeface="Arial"/>
              </a:rPr>
              <a:t>Überprüfung</a:t>
            </a:r>
            <a:endParaRPr sz="1700"/>
          </a:p>
        </p:txBody>
      </p:sp>
      <p:sp>
        <p:nvSpPr>
          <p:cNvPr id="510" name="Google Shape;510;p71"/>
          <p:cNvSpPr txBox="1"/>
          <p:nvPr/>
        </p:nvSpPr>
        <p:spPr>
          <a:xfrm>
            <a:off x="10511367" y="6132512"/>
            <a:ext cx="1547250" cy="590700"/>
          </a:xfrm>
          <a:prstGeom prst="rect">
            <a:avLst/>
          </a:prstGeom>
          <a:noFill/>
          <a:ln>
            <a:noFill/>
          </a:ln>
        </p:spPr>
        <p:txBody>
          <a:bodyPr spcFirstLastPara="1" wrap="square" lIns="127600" tIns="127600" rIns="127600" bIns="127600" anchor="ctr" anchorCtr="0">
            <a:noAutofit/>
          </a:bodyPr>
          <a:lstStyle/>
          <a:p>
            <a:pPr algn="ctr">
              <a:lnSpc>
                <a:spcPct val="90000"/>
              </a:lnSpc>
              <a:buClr>
                <a:srgbClr val="000000"/>
              </a:buClr>
            </a:pPr>
            <a:r>
              <a:rPr lang="en-US" sz="1700">
                <a:solidFill>
                  <a:srgbClr val="000000"/>
                </a:solidFill>
                <a:latin typeface="Arial"/>
                <a:ea typeface="Arial"/>
                <a:cs typeface="Arial"/>
                <a:sym typeface="Arial"/>
              </a:rPr>
              <a:t>Abstimmung</a:t>
            </a:r>
            <a:endParaRPr sz="1700"/>
          </a:p>
        </p:txBody>
      </p:sp>
      <p:sp>
        <p:nvSpPr>
          <p:cNvPr id="511" name="Google Shape;511;p71"/>
          <p:cNvSpPr/>
          <p:nvPr/>
        </p:nvSpPr>
        <p:spPr>
          <a:xfrm>
            <a:off x="1166375" y="4404688"/>
            <a:ext cx="3277650" cy="1826250"/>
          </a:xfrm>
          <a:prstGeom prst="ellipse">
            <a:avLst/>
          </a:prstGeom>
          <a:noFill/>
          <a:ln w="57225" cap="flat" cmpd="sng">
            <a:solidFill>
              <a:srgbClr val="C00000"/>
            </a:solidFill>
            <a:prstDash val="solid"/>
            <a:round/>
            <a:headEnd type="none" w="sm" len="sm"/>
            <a:tailEnd type="none" w="sm" len="sm"/>
          </a:ln>
        </p:spPr>
        <p:txBody>
          <a:bodyPr spcFirstLastPara="1" wrap="square" lIns="111738" tIns="55850" rIns="111738" bIns="55850" anchor="ctr" anchorCtr="0">
            <a:noAutofit/>
          </a:bodyPr>
          <a:lstStyle/>
          <a:p>
            <a:pPr>
              <a:lnSpc>
                <a:spcPct val="93000"/>
              </a:lnSpc>
            </a:pPr>
            <a:endParaRPr sz="2200">
              <a:solidFill>
                <a:srgbClr val="000000"/>
              </a:solidFill>
              <a:latin typeface="Arial"/>
              <a:ea typeface="Arial"/>
              <a:cs typeface="Arial"/>
              <a:sym typeface="Arial"/>
            </a:endParaRPr>
          </a:p>
        </p:txBody>
      </p:sp>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516" name="Google Shape;516;p72"/>
          <p:cNvPicPr preferRelativeResize="0"/>
          <p:nvPr/>
        </p:nvPicPr>
        <p:blipFill>
          <a:blip r:embed="rId3">
            <a:alphaModFix/>
          </a:blip>
          <a:stretch>
            <a:fillRect/>
          </a:stretch>
        </p:blipFill>
        <p:spPr>
          <a:xfrm>
            <a:off x="614288" y="474713"/>
            <a:ext cx="11173100" cy="5483825"/>
          </a:xfrm>
          <a:prstGeom prst="rect">
            <a:avLst/>
          </a:prstGeom>
          <a:noFill/>
          <a:ln>
            <a:noFill/>
          </a:ln>
        </p:spPr>
      </p:pic>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2DB982C-C530-4BF9-9C57-D9795BA8FC71}"/>
              </a:ext>
            </a:extLst>
          </p:cNvPr>
          <p:cNvSpPr>
            <a:spLocks noGrp="1"/>
          </p:cNvSpPr>
          <p:nvPr>
            <p:ph idx="1"/>
          </p:nvPr>
        </p:nvSpPr>
        <p:spPr>
          <a:xfrm>
            <a:off x="4216893" y="5490426"/>
            <a:ext cx="3230731" cy="1915681"/>
          </a:xfrm>
        </p:spPr>
        <p:txBody>
          <a:bodyPr/>
          <a:lstStyle/>
          <a:p>
            <a:pPr marL="0" indent="0" algn="ctr">
              <a:buNone/>
            </a:pPr>
            <a:r>
              <a:rPr lang="de-DE" sz="3600" dirty="0">
                <a:solidFill>
                  <a:schemeClr val="accent1"/>
                </a:solidFill>
                <a:latin typeface="+mj-lt"/>
              </a:rPr>
              <a:t>www.aula.de</a:t>
            </a:r>
          </a:p>
          <a:p>
            <a:pPr marL="0" indent="0" algn="ctr">
              <a:buNone/>
            </a:pPr>
            <a:r>
              <a:rPr lang="de-DE" b="1" dirty="0">
                <a:solidFill>
                  <a:schemeClr val="accent5"/>
                </a:solidFill>
              </a:rPr>
              <a:t>info@aula.de</a:t>
            </a:r>
          </a:p>
        </p:txBody>
      </p:sp>
      <p:pic>
        <p:nvPicPr>
          <p:cNvPr id="5" name="Grafik 4">
            <a:extLst>
              <a:ext uri="{FF2B5EF4-FFF2-40B4-BE49-F238E27FC236}">
                <a16:creationId xmlns:a16="http://schemas.microsoft.com/office/drawing/2014/main" id="{872A0121-8D3B-4E6A-B686-3E6799D76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233" y="2947963"/>
            <a:ext cx="2319533" cy="2319533"/>
          </a:xfrm>
          <a:prstGeom prst="rect">
            <a:avLst/>
          </a:prstGeom>
        </p:spPr>
      </p:pic>
      <p:sp>
        <p:nvSpPr>
          <p:cNvPr id="2" name="Textfeld 1">
            <a:extLst>
              <a:ext uri="{FF2B5EF4-FFF2-40B4-BE49-F238E27FC236}">
                <a16:creationId xmlns:a16="http://schemas.microsoft.com/office/drawing/2014/main" id="{F9BE57E3-5EBE-4379-934E-75BA119F17DA}"/>
              </a:ext>
            </a:extLst>
          </p:cNvPr>
          <p:cNvSpPr txBox="1"/>
          <p:nvPr/>
        </p:nvSpPr>
        <p:spPr>
          <a:xfrm rot="21439527">
            <a:off x="3716445" y="1470323"/>
            <a:ext cx="4884449" cy="830997"/>
          </a:xfrm>
          <a:prstGeom prst="rect">
            <a:avLst/>
          </a:prstGeom>
          <a:noFill/>
        </p:spPr>
        <p:txBody>
          <a:bodyPr wrap="square" rtlCol="0">
            <a:spAutoFit/>
          </a:bodyPr>
          <a:lstStyle/>
          <a:p>
            <a:r>
              <a:rPr lang="de-DE" sz="4800" dirty="0">
                <a:solidFill>
                  <a:schemeClr val="accent1"/>
                </a:solidFill>
                <a:latin typeface="+mj-lt"/>
              </a:rPr>
              <a:t>NOCH FRAGEN?</a:t>
            </a:r>
          </a:p>
        </p:txBody>
      </p:sp>
    </p:spTree>
    <p:extLst>
      <p:ext uri="{BB962C8B-B14F-4D97-AF65-F5344CB8AC3E}">
        <p14:creationId xmlns:p14="http://schemas.microsoft.com/office/powerpoint/2010/main" val="995428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1999F-E550-4E42-97A5-BE4B0B6C6F9C}"/>
              </a:ext>
            </a:extLst>
          </p:cNvPr>
          <p:cNvSpPr>
            <a:spLocks noGrp="1"/>
          </p:cNvSpPr>
          <p:nvPr>
            <p:ph type="title"/>
          </p:nvPr>
        </p:nvSpPr>
        <p:spPr/>
        <p:txBody>
          <a:bodyPr/>
          <a:lstStyle/>
          <a:p>
            <a:r>
              <a:rPr lang="de-DE" dirty="0"/>
              <a:t>Warum aula?</a:t>
            </a:r>
          </a:p>
        </p:txBody>
      </p:sp>
      <p:pic>
        <p:nvPicPr>
          <p:cNvPr id="1026" name="Picture 2">
            <a:extLst>
              <a:ext uri="{FF2B5EF4-FFF2-40B4-BE49-F238E27FC236}">
                <a16:creationId xmlns:a16="http://schemas.microsoft.com/office/drawing/2014/main" id="{25CF3C85-7F29-42FE-8396-75A9B974484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685096"/>
            <a:ext cx="12192000" cy="3602073"/>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a:extLst>
              <a:ext uri="{FF2B5EF4-FFF2-40B4-BE49-F238E27FC236}">
                <a16:creationId xmlns:a16="http://schemas.microsoft.com/office/drawing/2014/main" id="{1B94CEA2-0D5C-4FB6-8889-52B7A2ECC778}"/>
              </a:ext>
            </a:extLst>
          </p:cNvPr>
          <p:cNvSpPr/>
          <p:nvPr/>
        </p:nvSpPr>
        <p:spPr>
          <a:xfrm>
            <a:off x="0" y="1690688"/>
            <a:ext cx="12192000" cy="3602074"/>
          </a:xfrm>
          <a:prstGeom prst="rect">
            <a:avLst/>
          </a:prstGeom>
          <a:solidFill>
            <a:srgbClr val="8C9E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92D02569-F9A8-4C3F-A436-AE1001028232}"/>
              </a:ext>
            </a:extLst>
          </p:cNvPr>
          <p:cNvSpPr/>
          <p:nvPr/>
        </p:nvSpPr>
        <p:spPr>
          <a:xfrm>
            <a:off x="806893" y="1955384"/>
            <a:ext cx="10525125" cy="3108543"/>
          </a:xfrm>
          <a:prstGeom prst="rect">
            <a:avLst/>
          </a:prstGeom>
        </p:spPr>
        <p:txBody>
          <a:bodyPr wrap="square">
            <a:spAutoFit/>
          </a:bodyPr>
          <a:lstStyle/>
          <a:p>
            <a:r>
              <a:rPr lang="de-DE" sz="2800" b="1" dirty="0">
                <a:solidFill>
                  <a:schemeClr val="bg1"/>
                </a:solidFill>
                <a:latin typeface="Arial" panose="020B0604020202020204" pitchFamily="34" charset="0"/>
              </a:rPr>
              <a:t>Artikel 12 - Kinderrechtskonvention</a:t>
            </a:r>
            <a:endParaRPr lang="de-DE" sz="2800" dirty="0">
              <a:solidFill>
                <a:schemeClr val="bg1"/>
              </a:solidFill>
            </a:endParaRPr>
          </a:p>
          <a:p>
            <a:br>
              <a:rPr lang="de-DE" sz="2800" dirty="0">
                <a:solidFill>
                  <a:schemeClr val="bg1"/>
                </a:solidFill>
              </a:rPr>
            </a:br>
            <a:r>
              <a:rPr lang="de-DE" sz="2800" dirty="0">
                <a:solidFill>
                  <a:schemeClr val="bg1"/>
                </a:solidFill>
                <a:latin typeface="Arial" panose="020B0604020202020204" pitchFamily="34" charset="0"/>
              </a:rPr>
              <a:t>(1) Die Vertragsstaaten sichern dem Kind, das fähig ist, sich eine eigene Meinung zu bilden, das Recht zu, diese Meinung in allen das Kind berührenden Angelegenheiten frei zu äußern, und berücksichtigen die Meinung des Kindes angemessen und entsprechend seinem Alter und seiner Reife</a:t>
            </a:r>
            <a:endParaRPr lang="de-DE" sz="2800" dirty="0">
              <a:solidFill>
                <a:schemeClr val="bg1"/>
              </a:solidFill>
              <a:effectLst/>
            </a:endParaRPr>
          </a:p>
        </p:txBody>
      </p:sp>
    </p:spTree>
    <p:extLst>
      <p:ext uri="{BB962C8B-B14F-4D97-AF65-F5344CB8AC3E}">
        <p14:creationId xmlns:p14="http://schemas.microsoft.com/office/powerpoint/2010/main" val="412668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281A34-833C-4DD4-B1F4-04EB560763E7}"/>
              </a:ext>
            </a:extLst>
          </p:cNvPr>
          <p:cNvSpPr>
            <a:spLocks noGrp="1"/>
          </p:cNvSpPr>
          <p:nvPr>
            <p:ph type="title"/>
          </p:nvPr>
        </p:nvSpPr>
        <p:spPr/>
        <p:txBody>
          <a:bodyPr/>
          <a:lstStyle/>
          <a:p>
            <a:r>
              <a:rPr lang="de-DE" dirty="0"/>
              <a:t>Mitbestimmung in der Schule</a:t>
            </a:r>
          </a:p>
        </p:txBody>
      </p:sp>
      <p:pic>
        <p:nvPicPr>
          <p:cNvPr id="4" name="Grafik 3">
            <a:extLst>
              <a:ext uri="{FF2B5EF4-FFF2-40B4-BE49-F238E27FC236}">
                <a16:creationId xmlns:a16="http://schemas.microsoft.com/office/drawing/2014/main" id="{0C7D2CCF-7B7E-47FB-BB45-59359187351E}"/>
              </a:ext>
            </a:extLst>
          </p:cNvPr>
          <p:cNvPicPr>
            <a:picLocks noChangeAspect="1"/>
          </p:cNvPicPr>
          <p:nvPr/>
        </p:nvPicPr>
        <p:blipFill rotWithShape="1">
          <a:blip r:embed="rId3">
            <a:extLst>
              <a:ext uri="{28A0092B-C50C-407E-A947-70E740481C1C}">
                <a14:useLocalDpi xmlns:a14="http://schemas.microsoft.com/office/drawing/2010/main" val="0"/>
              </a:ext>
            </a:extLst>
          </a:blip>
          <a:srcRect l="18640" r="4452"/>
          <a:stretch/>
        </p:blipFill>
        <p:spPr>
          <a:xfrm>
            <a:off x="4832394" y="2673093"/>
            <a:ext cx="4651899" cy="4026134"/>
          </a:xfrm>
          <a:prstGeom prst="rect">
            <a:avLst/>
          </a:prstGeom>
        </p:spPr>
      </p:pic>
      <p:sp>
        <p:nvSpPr>
          <p:cNvPr id="5" name="Denkblase: wolkenförmig 4">
            <a:extLst>
              <a:ext uri="{FF2B5EF4-FFF2-40B4-BE49-F238E27FC236}">
                <a16:creationId xmlns:a16="http://schemas.microsoft.com/office/drawing/2014/main" id="{D76B0D81-555C-4D06-9304-8D47C5CFF2C6}"/>
              </a:ext>
            </a:extLst>
          </p:cNvPr>
          <p:cNvSpPr/>
          <p:nvPr/>
        </p:nvSpPr>
        <p:spPr>
          <a:xfrm>
            <a:off x="8122024" y="1220821"/>
            <a:ext cx="3842310" cy="2208179"/>
          </a:xfrm>
          <a:prstGeom prst="cloudCallout">
            <a:avLst>
              <a:gd name="adj1" fmla="val -68962"/>
              <a:gd name="adj2" fmla="val 55995"/>
            </a:avLst>
          </a:prstGeom>
          <a:solidFill>
            <a:schemeClr val="bg1"/>
          </a:solid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de-DE" sz="2400" dirty="0"/>
              <a:t>Die Lehrer machen doch eh, was sie wollen.</a:t>
            </a:r>
          </a:p>
        </p:txBody>
      </p:sp>
      <p:sp>
        <p:nvSpPr>
          <p:cNvPr id="6" name="Textfeld 5">
            <a:extLst>
              <a:ext uri="{FF2B5EF4-FFF2-40B4-BE49-F238E27FC236}">
                <a16:creationId xmlns:a16="http://schemas.microsoft.com/office/drawing/2014/main" id="{602E9C93-3E04-47DD-99BF-1DBD9757B99D}"/>
              </a:ext>
            </a:extLst>
          </p:cNvPr>
          <p:cNvSpPr txBox="1"/>
          <p:nvPr/>
        </p:nvSpPr>
        <p:spPr>
          <a:xfrm>
            <a:off x="8757485" y="3699921"/>
            <a:ext cx="3980873" cy="584775"/>
          </a:xfrm>
          <a:prstGeom prst="rect">
            <a:avLst/>
          </a:prstGeom>
          <a:noFill/>
        </p:spPr>
        <p:txBody>
          <a:bodyPr wrap="square" rtlCol="0">
            <a:spAutoFit/>
          </a:bodyPr>
          <a:lstStyle/>
          <a:p>
            <a:r>
              <a:rPr lang="de-DE" sz="1600" dirty="0">
                <a:solidFill>
                  <a:schemeClr val="accent6"/>
                </a:solidFill>
              </a:rPr>
              <a:t>Schülerin, 9. Klasse</a:t>
            </a:r>
          </a:p>
          <a:p>
            <a:r>
              <a:rPr lang="de-DE" sz="1600" dirty="0">
                <a:solidFill>
                  <a:schemeClr val="accent6"/>
                </a:solidFill>
              </a:rPr>
              <a:t>während eines aula-Workshops</a:t>
            </a:r>
          </a:p>
        </p:txBody>
      </p:sp>
      <p:sp>
        <p:nvSpPr>
          <p:cNvPr id="3" name="Sprechblase: rechteckig mit abgerundeten Ecken 2">
            <a:extLst>
              <a:ext uri="{FF2B5EF4-FFF2-40B4-BE49-F238E27FC236}">
                <a16:creationId xmlns:a16="http://schemas.microsoft.com/office/drawing/2014/main" id="{EB7E20CC-12D9-4DF3-B312-BE73413EE4FB}"/>
              </a:ext>
            </a:extLst>
          </p:cNvPr>
          <p:cNvSpPr/>
          <p:nvPr/>
        </p:nvSpPr>
        <p:spPr>
          <a:xfrm>
            <a:off x="1248335" y="1925619"/>
            <a:ext cx="3231777" cy="1325563"/>
          </a:xfrm>
          <a:prstGeom prst="wedgeRoundRectCallout">
            <a:avLst>
              <a:gd name="adj1" fmla="val -63107"/>
              <a:gd name="adj2" fmla="val 11372"/>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t>Hast du dich außerhalb der Schule schon politisch engagiert?</a:t>
            </a:r>
          </a:p>
        </p:txBody>
      </p:sp>
      <p:sp>
        <p:nvSpPr>
          <p:cNvPr id="7" name="Sprechblase: rechteckig mit abgerundeten Ecken 6">
            <a:extLst>
              <a:ext uri="{FF2B5EF4-FFF2-40B4-BE49-F238E27FC236}">
                <a16:creationId xmlns:a16="http://schemas.microsoft.com/office/drawing/2014/main" id="{379E2725-2657-477E-A1A9-5CD0F8C1B97D}"/>
              </a:ext>
            </a:extLst>
          </p:cNvPr>
          <p:cNvSpPr/>
          <p:nvPr/>
        </p:nvSpPr>
        <p:spPr>
          <a:xfrm>
            <a:off x="1248334" y="4023378"/>
            <a:ext cx="3231777" cy="1325563"/>
          </a:xfrm>
          <a:prstGeom prst="wedgeRoundRectCallout">
            <a:avLst>
              <a:gd name="adj1" fmla="val -63107"/>
              <a:gd name="adj2" fmla="val 11372"/>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t>Hast du in der Schule schon einmal versucht etwas zu verändern?</a:t>
            </a:r>
          </a:p>
        </p:txBody>
      </p:sp>
    </p:spTree>
    <p:extLst>
      <p:ext uri="{BB962C8B-B14F-4D97-AF65-F5344CB8AC3E}">
        <p14:creationId xmlns:p14="http://schemas.microsoft.com/office/powerpoint/2010/main" val="248528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8297256B-23B7-450C-9E88-922CEE1A8DB6}"/>
              </a:ext>
            </a:extLst>
          </p:cNvPr>
          <p:cNvSpPr>
            <a:spLocks noGrp="1"/>
          </p:cNvSpPr>
          <p:nvPr>
            <p:ph idx="1"/>
          </p:nvPr>
        </p:nvSpPr>
        <p:spPr>
          <a:xfrm>
            <a:off x="2027745" y="1741173"/>
            <a:ext cx="7845598" cy="2619839"/>
          </a:xfrm>
        </p:spPr>
        <p:txBody>
          <a:bodyPr anchor="ctr">
            <a:normAutofit/>
          </a:bodyPr>
          <a:lstStyle/>
          <a:p>
            <a:pPr marL="0" indent="0">
              <a:buNone/>
            </a:pPr>
            <a:r>
              <a:rPr lang="en-US" sz="4000" dirty="0">
                <a:solidFill>
                  <a:schemeClr val="tx2"/>
                </a:solidFill>
                <a:latin typeface="+mj-lt"/>
              </a:rPr>
              <a:t>WAS MÖCHTEST DU AN DEINER SCHULE GERNE VERÄNDERN?</a:t>
            </a:r>
          </a:p>
        </p:txBody>
      </p:sp>
    </p:spTree>
    <p:extLst>
      <p:ext uri="{BB962C8B-B14F-4D97-AF65-F5344CB8AC3E}">
        <p14:creationId xmlns:p14="http://schemas.microsoft.com/office/powerpoint/2010/main" val="1030216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3C8FD-5A21-4507-86C9-9FE1868094B5}"/>
              </a:ext>
            </a:extLst>
          </p:cNvPr>
          <p:cNvSpPr>
            <a:spLocks noGrp="1"/>
          </p:cNvSpPr>
          <p:nvPr>
            <p:ph type="title"/>
          </p:nvPr>
        </p:nvSpPr>
        <p:spPr/>
        <p:txBody>
          <a:bodyPr/>
          <a:lstStyle/>
          <a:p>
            <a:r>
              <a:rPr lang="de-DE" dirty="0"/>
              <a:t>Liquid Democracy</a:t>
            </a:r>
          </a:p>
        </p:txBody>
      </p:sp>
      <p:pic>
        <p:nvPicPr>
          <p:cNvPr id="5" name="Inhaltsplatzhalter 4" descr="Ein Bild, das Zeichnung enthält.&#10;&#10;Automatisch generierte Beschreibung">
            <a:extLst>
              <a:ext uri="{FF2B5EF4-FFF2-40B4-BE49-F238E27FC236}">
                <a16:creationId xmlns:a16="http://schemas.microsoft.com/office/drawing/2014/main" id="{CDE85C5F-EDA5-40E3-928E-E2F486C17E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26728" y="2712186"/>
            <a:ext cx="1581915" cy="2319533"/>
          </a:xfrm>
        </p:spPr>
      </p:pic>
      <p:pic>
        <p:nvPicPr>
          <p:cNvPr id="7" name="Grafik 6">
            <a:extLst>
              <a:ext uri="{FF2B5EF4-FFF2-40B4-BE49-F238E27FC236}">
                <a16:creationId xmlns:a16="http://schemas.microsoft.com/office/drawing/2014/main" id="{E5771163-7761-4DAA-8F59-2F1D60FC2D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44392" y="2700630"/>
            <a:ext cx="2319533" cy="2319533"/>
          </a:xfrm>
          <a:prstGeom prst="rect">
            <a:avLst/>
          </a:prstGeom>
        </p:spPr>
      </p:pic>
      <p:pic>
        <p:nvPicPr>
          <p:cNvPr id="9" name="Grafik 8" descr="Ein Bild, das Zeichnung enthält.&#10;&#10;Automatisch generierte Beschreibung">
            <a:extLst>
              <a:ext uri="{FF2B5EF4-FFF2-40B4-BE49-F238E27FC236}">
                <a16:creationId xmlns:a16="http://schemas.microsoft.com/office/drawing/2014/main" id="{04FBAEFF-7125-41F8-B58F-B643B07FCF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4639" y="2602111"/>
            <a:ext cx="2539682" cy="2539682"/>
          </a:xfrm>
          <a:prstGeom prst="rect">
            <a:avLst/>
          </a:prstGeom>
        </p:spPr>
      </p:pic>
      <p:sp>
        <p:nvSpPr>
          <p:cNvPr id="10" name="Ellipse 9">
            <a:extLst>
              <a:ext uri="{FF2B5EF4-FFF2-40B4-BE49-F238E27FC236}">
                <a16:creationId xmlns:a16="http://schemas.microsoft.com/office/drawing/2014/main" id="{AC80751D-F31E-4320-91EC-B18E5B57B66E}"/>
              </a:ext>
            </a:extLst>
          </p:cNvPr>
          <p:cNvSpPr/>
          <p:nvPr/>
        </p:nvSpPr>
        <p:spPr>
          <a:xfrm>
            <a:off x="2140772" y="5303520"/>
            <a:ext cx="645459" cy="623944"/>
          </a:xfrm>
          <a:prstGeom prst="ellipse">
            <a:avLst/>
          </a:prstGeom>
          <a:ln w="7620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724830D1-23DA-4F97-AB52-65E74B995782}"/>
              </a:ext>
            </a:extLst>
          </p:cNvPr>
          <p:cNvSpPr/>
          <p:nvPr/>
        </p:nvSpPr>
        <p:spPr>
          <a:xfrm>
            <a:off x="5341750" y="5303520"/>
            <a:ext cx="645459" cy="623944"/>
          </a:xfrm>
          <a:prstGeom prst="ellipse">
            <a:avLst/>
          </a:prstGeom>
          <a:ln w="7620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E2275304-9DE6-4D5A-A525-9F9C03C479F5}"/>
              </a:ext>
            </a:extLst>
          </p:cNvPr>
          <p:cNvSpPr/>
          <p:nvPr/>
        </p:nvSpPr>
        <p:spPr>
          <a:xfrm>
            <a:off x="8817685" y="5303520"/>
            <a:ext cx="645459" cy="623944"/>
          </a:xfrm>
          <a:prstGeom prst="ellipse">
            <a:avLst/>
          </a:prstGeom>
          <a:ln w="7620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14" name="Gerade Verbindung mit Pfeil 13">
            <a:extLst>
              <a:ext uri="{FF2B5EF4-FFF2-40B4-BE49-F238E27FC236}">
                <a16:creationId xmlns:a16="http://schemas.microsoft.com/office/drawing/2014/main" id="{280F9C30-A0D7-4B12-A753-703969B780B2}"/>
              </a:ext>
            </a:extLst>
          </p:cNvPr>
          <p:cNvCxnSpPr/>
          <p:nvPr/>
        </p:nvCxnSpPr>
        <p:spPr>
          <a:xfrm>
            <a:off x="3067291" y="5625296"/>
            <a:ext cx="2071868" cy="0"/>
          </a:xfrm>
          <a:prstGeom prst="straightConnector1">
            <a:avLst/>
          </a:prstGeom>
          <a:ln w="57150">
            <a:solidFill>
              <a:schemeClr val="tx2"/>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5451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33333E-6 1.11022E-16 L 0.22084 0.00046 " pathEditMode="relative" rAng="0" ptsTypes="AA">
                                      <p:cBhvr>
                                        <p:cTn id="6" dur="2000" fill="hold"/>
                                        <p:tgtEl>
                                          <p:spTgt spid="10"/>
                                        </p:tgtEl>
                                        <p:attrNameLst>
                                          <p:attrName>ppt_x</p:attrName>
                                          <p:attrName>ppt_y</p:attrName>
                                        </p:attrNameLst>
                                      </p:cBhvr>
                                      <p:rCtr x="11042" y="23"/>
                                    </p:animMotion>
                                  </p:childTnLst>
                                </p:cTn>
                              </p:par>
                              <p:par>
                                <p:cTn id="7" presetID="22" presetClass="entr" presetSubtype="8"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wipe(left)">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3C8FD-5A21-4507-86C9-9FE1868094B5}"/>
              </a:ext>
            </a:extLst>
          </p:cNvPr>
          <p:cNvSpPr>
            <a:spLocks noGrp="1"/>
          </p:cNvSpPr>
          <p:nvPr>
            <p:ph type="title"/>
          </p:nvPr>
        </p:nvSpPr>
        <p:spPr/>
        <p:txBody>
          <a:bodyPr/>
          <a:lstStyle/>
          <a:p>
            <a:r>
              <a:rPr lang="de-DE" dirty="0"/>
              <a:t>Liquid Democracy</a:t>
            </a:r>
          </a:p>
        </p:txBody>
      </p:sp>
      <p:pic>
        <p:nvPicPr>
          <p:cNvPr id="5" name="Inhaltsplatzhalter 4" descr="Ein Bild, das Zeichnung enthält.&#10;&#10;Automatisch generierte Beschreibung">
            <a:extLst>
              <a:ext uri="{FF2B5EF4-FFF2-40B4-BE49-F238E27FC236}">
                <a16:creationId xmlns:a16="http://schemas.microsoft.com/office/drawing/2014/main" id="{CDE85C5F-EDA5-40E3-928E-E2F486C17E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26728" y="2712186"/>
            <a:ext cx="1581915" cy="2319533"/>
          </a:xfrm>
        </p:spPr>
      </p:pic>
      <p:pic>
        <p:nvPicPr>
          <p:cNvPr id="7" name="Grafik 6">
            <a:extLst>
              <a:ext uri="{FF2B5EF4-FFF2-40B4-BE49-F238E27FC236}">
                <a16:creationId xmlns:a16="http://schemas.microsoft.com/office/drawing/2014/main" id="{E5771163-7761-4DAA-8F59-2F1D60FC2D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44392" y="2700630"/>
            <a:ext cx="2319533" cy="2319533"/>
          </a:xfrm>
          <a:prstGeom prst="rect">
            <a:avLst/>
          </a:prstGeom>
        </p:spPr>
      </p:pic>
      <p:pic>
        <p:nvPicPr>
          <p:cNvPr id="9" name="Grafik 8" descr="Ein Bild, das Zeichnung enthält.&#10;&#10;Automatisch generierte Beschreibung">
            <a:extLst>
              <a:ext uri="{FF2B5EF4-FFF2-40B4-BE49-F238E27FC236}">
                <a16:creationId xmlns:a16="http://schemas.microsoft.com/office/drawing/2014/main" id="{04FBAEFF-7125-41F8-B58F-B643B07FCF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4639" y="2602111"/>
            <a:ext cx="2539682" cy="2539682"/>
          </a:xfrm>
          <a:prstGeom prst="rect">
            <a:avLst/>
          </a:prstGeom>
        </p:spPr>
      </p:pic>
      <p:sp>
        <p:nvSpPr>
          <p:cNvPr id="10" name="Ellipse 9">
            <a:extLst>
              <a:ext uri="{FF2B5EF4-FFF2-40B4-BE49-F238E27FC236}">
                <a16:creationId xmlns:a16="http://schemas.microsoft.com/office/drawing/2014/main" id="{AC80751D-F31E-4320-91EC-B18E5B57B66E}"/>
              </a:ext>
            </a:extLst>
          </p:cNvPr>
          <p:cNvSpPr/>
          <p:nvPr/>
        </p:nvSpPr>
        <p:spPr>
          <a:xfrm>
            <a:off x="4918696" y="5303520"/>
            <a:ext cx="645459" cy="623944"/>
          </a:xfrm>
          <a:prstGeom prst="ellipse">
            <a:avLst/>
          </a:prstGeom>
          <a:ln w="7620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724830D1-23DA-4F97-AB52-65E74B995782}"/>
              </a:ext>
            </a:extLst>
          </p:cNvPr>
          <p:cNvSpPr/>
          <p:nvPr/>
        </p:nvSpPr>
        <p:spPr>
          <a:xfrm>
            <a:off x="5341750" y="5303520"/>
            <a:ext cx="645459" cy="623944"/>
          </a:xfrm>
          <a:prstGeom prst="ellipse">
            <a:avLst/>
          </a:prstGeom>
          <a:ln w="7620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E2275304-9DE6-4D5A-A525-9F9C03C479F5}"/>
              </a:ext>
            </a:extLst>
          </p:cNvPr>
          <p:cNvSpPr/>
          <p:nvPr/>
        </p:nvSpPr>
        <p:spPr>
          <a:xfrm>
            <a:off x="8817685" y="5303520"/>
            <a:ext cx="645459" cy="623944"/>
          </a:xfrm>
          <a:prstGeom prst="ellipse">
            <a:avLst/>
          </a:prstGeom>
          <a:ln w="7620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2C04731D-1ABB-4021-9DE5-B9A0C6E3A28F}"/>
              </a:ext>
            </a:extLst>
          </p:cNvPr>
          <p:cNvCxnSpPr/>
          <p:nvPr/>
        </p:nvCxnSpPr>
        <p:spPr>
          <a:xfrm>
            <a:off x="6180880" y="5625296"/>
            <a:ext cx="2071868" cy="0"/>
          </a:xfrm>
          <a:prstGeom prst="straightConnector1">
            <a:avLst/>
          </a:prstGeom>
          <a:ln w="57150">
            <a:solidFill>
              <a:schemeClr val="tx2"/>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806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3.54167E-6 1.11111E-6 L 0.2362 -0.0037 " pathEditMode="relative" rAng="0" ptsTypes="AA">
                                      <p:cBhvr>
                                        <p:cTn id="6" dur="2000" fill="hold"/>
                                        <p:tgtEl>
                                          <p:spTgt spid="10"/>
                                        </p:tgtEl>
                                        <p:attrNameLst>
                                          <p:attrName>ppt_x</p:attrName>
                                          <p:attrName>ppt_y</p:attrName>
                                        </p:attrNameLst>
                                      </p:cBhvr>
                                      <p:rCtr x="11940" y="-255"/>
                                    </p:animMotion>
                                  </p:childTnLst>
                                </p:cTn>
                              </p:par>
                              <p:par>
                                <p:cTn id="7" presetID="63" presetClass="path" presetSubtype="0" accel="50000" decel="50000" fill="hold" grpId="0" nodeType="withEffect">
                                  <p:stCondLst>
                                    <p:cond delay="0"/>
                                  </p:stCondLst>
                                  <p:childTnLst>
                                    <p:animMotion origin="layout" path="M -3.33333E-6 1.11022E-16 L 0.24362 -0.00185 " pathEditMode="relative" rAng="0" ptsTypes="AA">
                                      <p:cBhvr>
                                        <p:cTn id="8" dur="2000" fill="hold"/>
                                        <p:tgtEl>
                                          <p:spTgt spid="11"/>
                                        </p:tgtEl>
                                        <p:attrNameLst>
                                          <p:attrName>ppt_x</p:attrName>
                                          <p:attrName>ppt_y</p:attrName>
                                        </p:attrNameLst>
                                      </p:cBhvr>
                                      <p:rCtr x="12174" y="-93"/>
                                    </p:animMotion>
                                  </p:childTnLst>
                                </p:cTn>
                              </p:par>
                              <p:par>
                                <p:cTn id="9" presetID="2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E7C894-1FA8-41C9-ABB0-5A175B7F2860}"/>
              </a:ext>
            </a:extLst>
          </p:cNvPr>
          <p:cNvSpPr>
            <a:spLocks noGrp="1"/>
          </p:cNvSpPr>
          <p:nvPr>
            <p:ph type="title"/>
          </p:nvPr>
        </p:nvSpPr>
        <p:spPr/>
        <p:txBody>
          <a:bodyPr/>
          <a:lstStyle/>
          <a:p>
            <a:r>
              <a:rPr lang="de-DE" dirty="0"/>
              <a:t>Video von Checker-Tobi zu </a:t>
            </a:r>
            <a:r>
              <a:rPr lang="de-DE" dirty="0" err="1"/>
              <a:t>aula</a:t>
            </a:r>
            <a:endParaRPr lang="de-DE" dirty="0"/>
          </a:p>
        </p:txBody>
      </p:sp>
      <p:sp>
        <p:nvSpPr>
          <p:cNvPr id="6" name="Textfeld 5">
            <a:extLst>
              <a:ext uri="{FF2B5EF4-FFF2-40B4-BE49-F238E27FC236}">
                <a16:creationId xmlns:a16="http://schemas.microsoft.com/office/drawing/2014/main" id="{176A529C-56FB-48DF-80A3-D3A4DF0385B4}"/>
              </a:ext>
            </a:extLst>
          </p:cNvPr>
          <p:cNvSpPr txBox="1"/>
          <p:nvPr/>
        </p:nvSpPr>
        <p:spPr>
          <a:xfrm>
            <a:off x="5037221" y="2782669"/>
            <a:ext cx="3256548" cy="646331"/>
          </a:xfrm>
          <a:prstGeom prst="rect">
            <a:avLst/>
          </a:prstGeom>
          <a:noFill/>
        </p:spPr>
        <p:txBody>
          <a:bodyPr wrap="square" rtlCol="0">
            <a:spAutoFit/>
          </a:bodyPr>
          <a:lstStyle/>
          <a:p>
            <a:r>
              <a:rPr lang="de-DE" sz="3600" dirty="0">
                <a:hlinkClick r:id="rId2"/>
              </a:rPr>
              <a:t>Zum Video</a:t>
            </a:r>
            <a:endParaRPr lang="de-DE" sz="3600" dirty="0"/>
          </a:p>
        </p:txBody>
      </p:sp>
    </p:spTree>
    <p:extLst>
      <p:ext uri="{BB962C8B-B14F-4D97-AF65-F5344CB8AC3E}">
        <p14:creationId xmlns:p14="http://schemas.microsoft.com/office/powerpoint/2010/main" val="1520747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03994A5-4551-4637-B751-8702DDA3D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9607" y="2057502"/>
            <a:ext cx="2632823" cy="2632823"/>
          </a:xfrm>
          <a:prstGeom prst="rect">
            <a:avLst/>
          </a:prstGeom>
        </p:spPr>
      </p:pic>
      <p:sp>
        <p:nvSpPr>
          <p:cNvPr id="5" name="Rechteck 4">
            <a:extLst>
              <a:ext uri="{FF2B5EF4-FFF2-40B4-BE49-F238E27FC236}">
                <a16:creationId xmlns:a16="http://schemas.microsoft.com/office/drawing/2014/main" id="{21F36F8D-FECC-44F8-9304-DED88C20254C}"/>
              </a:ext>
            </a:extLst>
          </p:cNvPr>
          <p:cNvSpPr/>
          <p:nvPr/>
        </p:nvSpPr>
        <p:spPr>
          <a:xfrm>
            <a:off x="1432431" y="2151270"/>
            <a:ext cx="3379173" cy="1384995"/>
          </a:xfrm>
          <a:prstGeom prst="rect">
            <a:avLst/>
          </a:prstGeom>
        </p:spPr>
        <p:txBody>
          <a:bodyPr wrap="square">
            <a:spAutoFit/>
          </a:bodyPr>
          <a:lstStyle/>
          <a:p>
            <a:pPr marL="285750" indent="-285750" fontAlgn="base">
              <a:buFont typeface="Arial" panose="020B0604020202020204" pitchFamily="34" charset="0"/>
              <a:buChar char="•"/>
            </a:pPr>
            <a:r>
              <a:rPr lang="de-DE" sz="1200" dirty="0">
                <a:solidFill>
                  <a:srgbClr val="000000"/>
                </a:solidFill>
              </a:rPr>
              <a:t>Toiletten (mehr Klopapier, warmes Wasser)</a:t>
            </a:r>
          </a:p>
          <a:p>
            <a:pPr marL="285750" indent="-285750" fontAlgn="base">
              <a:buFont typeface="Arial" panose="020B0604020202020204" pitchFamily="34" charset="0"/>
              <a:buChar char="•"/>
            </a:pPr>
            <a:r>
              <a:rPr lang="de-DE" sz="1200" dirty="0">
                <a:solidFill>
                  <a:srgbClr val="000000"/>
                </a:solidFill>
              </a:rPr>
              <a:t>Schulhof (Bänke, ein überdachter Bereich)</a:t>
            </a:r>
          </a:p>
          <a:p>
            <a:pPr marL="285750" indent="-285750" fontAlgn="base">
              <a:buFont typeface="Arial" panose="020B0604020202020204" pitchFamily="34" charset="0"/>
              <a:buChar char="•"/>
            </a:pPr>
            <a:r>
              <a:rPr lang="de-DE" sz="1200" dirty="0">
                <a:solidFill>
                  <a:srgbClr val="000000"/>
                </a:solidFill>
              </a:rPr>
              <a:t>Getränkeautomat auf dem Schulgelände</a:t>
            </a:r>
          </a:p>
          <a:p>
            <a:pPr marL="285750" indent="-285750" fontAlgn="base">
              <a:buFont typeface="Arial" panose="020B0604020202020204" pitchFamily="34" charset="0"/>
              <a:buChar char="•"/>
            </a:pPr>
            <a:r>
              <a:rPr lang="de-DE" sz="1200" dirty="0">
                <a:solidFill>
                  <a:srgbClr val="000000"/>
                </a:solidFill>
              </a:rPr>
              <a:t>Mehr Computer und ein Beamer</a:t>
            </a:r>
          </a:p>
          <a:p>
            <a:pPr marL="285750" indent="-285750" fontAlgn="base">
              <a:buFont typeface="Arial" panose="020B0604020202020204" pitchFamily="34" charset="0"/>
              <a:buChar char="•"/>
            </a:pPr>
            <a:r>
              <a:rPr lang="de-DE" sz="1200" dirty="0">
                <a:solidFill>
                  <a:srgbClr val="000000"/>
                </a:solidFill>
              </a:rPr>
              <a:t>Gebetsraum (interkonfessionell)</a:t>
            </a:r>
          </a:p>
          <a:p>
            <a:pPr marL="285750" indent="-285750" fontAlgn="base">
              <a:buFont typeface="Arial" panose="020B0604020202020204" pitchFamily="34" charset="0"/>
              <a:buChar char="•"/>
            </a:pPr>
            <a:r>
              <a:rPr lang="de-DE" sz="1200" dirty="0">
                <a:solidFill>
                  <a:srgbClr val="000000"/>
                </a:solidFill>
              </a:rPr>
              <a:t>Digitaler Vertretungsplan</a:t>
            </a:r>
          </a:p>
          <a:p>
            <a:pPr marL="285750" indent="-285750" fontAlgn="base">
              <a:buFont typeface="Arial" panose="020B0604020202020204" pitchFamily="34" charset="0"/>
              <a:buChar char="•"/>
            </a:pPr>
            <a:r>
              <a:rPr lang="de-DE" sz="1200" dirty="0">
                <a:solidFill>
                  <a:srgbClr val="000000"/>
                </a:solidFill>
              </a:rPr>
              <a:t>…</a:t>
            </a:r>
            <a:endParaRPr lang="de-DE" sz="1200" b="0" i="0" u="none" strike="noStrike" dirty="0">
              <a:solidFill>
                <a:srgbClr val="000000"/>
              </a:solidFill>
              <a:effectLst/>
            </a:endParaRPr>
          </a:p>
        </p:txBody>
      </p:sp>
      <p:sp>
        <p:nvSpPr>
          <p:cNvPr id="6" name="Rechteck 5">
            <a:extLst>
              <a:ext uri="{FF2B5EF4-FFF2-40B4-BE49-F238E27FC236}">
                <a16:creationId xmlns:a16="http://schemas.microsoft.com/office/drawing/2014/main" id="{DA3D992C-FCC1-47BA-8CC3-49475C786E79}"/>
              </a:ext>
            </a:extLst>
          </p:cNvPr>
          <p:cNvSpPr/>
          <p:nvPr/>
        </p:nvSpPr>
        <p:spPr>
          <a:xfrm>
            <a:off x="1426895" y="4334381"/>
            <a:ext cx="3314544" cy="1200329"/>
          </a:xfrm>
          <a:prstGeom prst="rect">
            <a:avLst/>
          </a:prstGeom>
        </p:spPr>
        <p:txBody>
          <a:bodyPr wrap="square">
            <a:spAutoFit/>
          </a:bodyPr>
          <a:lstStyle/>
          <a:p>
            <a:pPr marL="285750" indent="-285750" fontAlgn="base">
              <a:buFont typeface="Arial" panose="020B0604020202020204" pitchFamily="34" charset="0"/>
              <a:buChar char="•"/>
            </a:pPr>
            <a:r>
              <a:rPr lang="de-DE" sz="1200" dirty="0">
                <a:solidFill>
                  <a:srgbClr val="000000"/>
                </a:solidFill>
              </a:rPr>
              <a:t>Klassenfahrt</a:t>
            </a:r>
          </a:p>
          <a:p>
            <a:pPr marL="285750" indent="-285750" fontAlgn="base">
              <a:buFont typeface="Arial" panose="020B0604020202020204" pitchFamily="34" charset="0"/>
              <a:buChar char="•"/>
            </a:pPr>
            <a:r>
              <a:rPr lang="de-DE" sz="1200" dirty="0">
                <a:solidFill>
                  <a:srgbClr val="000000"/>
                </a:solidFill>
              </a:rPr>
              <a:t>Neue AG</a:t>
            </a:r>
          </a:p>
          <a:p>
            <a:pPr marL="285750" indent="-285750" fontAlgn="base">
              <a:buFont typeface="Arial" panose="020B0604020202020204" pitchFamily="34" charset="0"/>
              <a:buChar char="•"/>
            </a:pPr>
            <a:r>
              <a:rPr lang="de-DE" sz="1200" dirty="0">
                <a:solidFill>
                  <a:srgbClr val="000000"/>
                </a:solidFill>
              </a:rPr>
              <a:t>Schulmannschaft (gegen eine andere Schule spielen)</a:t>
            </a:r>
          </a:p>
          <a:p>
            <a:pPr marL="285750" indent="-285750" fontAlgn="base">
              <a:buFont typeface="Arial" panose="020B0604020202020204" pitchFamily="34" charset="0"/>
              <a:buChar char="•"/>
            </a:pPr>
            <a:r>
              <a:rPr lang="de-DE" sz="1200" dirty="0">
                <a:solidFill>
                  <a:srgbClr val="000000"/>
                </a:solidFill>
              </a:rPr>
              <a:t>Schnupperkurse mit der Uni organisieren</a:t>
            </a:r>
          </a:p>
          <a:p>
            <a:pPr marL="285750" indent="-285750" fontAlgn="base">
              <a:buFont typeface="Arial" panose="020B0604020202020204" pitchFamily="34" charset="0"/>
              <a:buChar char="•"/>
            </a:pPr>
            <a:r>
              <a:rPr lang="de-DE" sz="1200" dirty="0">
                <a:solidFill>
                  <a:srgbClr val="000000"/>
                </a:solidFill>
              </a:rPr>
              <a:t>…</a:t>
            </a:r>
            <a:endParaRPr lang="de-DE" sz="1200" b="0" i="0" u="none" strike="noStrike" dirty="0">
              <a:solidFill>
                <a:srgbClr val="000000"/>
              </a:solidFill>
              <a:effectLst/>
            </a:endParaRPr>
          </a:p>
        </p:txBody>
      </p:sp>
      <p:sp>
        <p:nvSpPr>
          <p:cNvPr id="7" name="Rechteck 6">
            <a:extLst>
              <a:ext uri="{FF2B5EF4-FFF2-40B4-BE49-F238E27FC236}">
                <a16:creationId xmlns:a16="http://schemas.microsoft.com/office/drawing/2014/main" id="{AF121FA3-A432-4430-8260-0E93D8387434}"/>
              </a:ext>
            </a:extLst>
          </p:cNvPr>
          <p:cNvSpPr/>
          <p:nvPr/>
        </p:nvSpPr>
        <p:spPr>
          <a:xfrm>
            <a:off x="7147281" y="2119595"/>
            <a:ext cx="3379173" cy="1569660"/>
          </a:xfrm>
          <a:prstGeom prst="rect">
            <a:avLst/>
          </a:prstGeom>
        </p:spPr>
        <p:txBody>
          <a:bodyPr wrap="square">
            <a:spAutoFit/>
          </a:bodyPr>
          <a:lstStyle/>
          <a:p>
            <a:pPr marL="285750" indent="-285750" fontAlgn="base">
              <a:buFont typeface="Arial" panose="020B0604020202020204" pitchFamily="34" charset="0"/>
              <a:buChar char="•"/>
            </a:pPr>
            <a:r>
              <a:rPr lang="de-DE" sz="1200" dirty="0">
                <a:solidFill>
                  <a:srgbClr val="000000"/>
                </a:solidFill>
              </a:rPr>
              <a:t>Größeres Wahlpflichtangebot</a:t>
            </a:r>
          </a:p>
          <a:p>
            <a:pPr marL="285750" indent="-285750" fontAlgn="base">
              <a:buFont typeface="Arial" panose="020B0604020202020204" pitchFamily="34" charset="0"/>
              <a:buChar char="•"/>
            </a:pPr>
            <a:r>
              <a:rPr lang="de-DE" sz="1200" dirty="0">
                <a:solidFill>
                  <a:srgbClr val="000000"/>
                </a:solidFill>
              </a:rPr>
              <a:t>Smartphone-Tag</a:t>
            </a:r>
          </a:p>
          <a:p>
            <a:pPr marL="285750" indent="-285750" fontAlgn="base">
              <a:buFont typeface="Arial" panose="020B0604020202020204" pitchFamily="34" charset="0"/>
              <a:buChar char="•"/>
            </a:pPr>
            <a:r>
              <a:rPr lang="de-DE" sz="1200" dirty="0">
                <a:solidFill>
                  <a:srgbClr val="000000"/>
                </a:solidFill>
              </a:rPr>
              <a:t>Praktische Alltagsdinge lernen </a:t>
            </a:r>
          </a:p>
          <a:p>
            <a:pPr marL="285750" indent="-285750" fontAlgn="base">
              <a:buFont typeface="Arial" panose="020B0604020202020204" pitchFamily="34" charset="0"/>
              <a:buChar char="•"/>
            </a:pPr>
            <a:r>
              <a:rPr lang="de-DE" sz="1200" dirty="0">
                <a:solidFill>
                  <a:srgbClr val="000000"/>
                </a:solidFill>
              </a:rPr>
              <a:t>Mehr Infos zum Hintergrund des Lehrplans</a:t>
            </a:r>
          </a:p>
          <a:p>
            <a:pPr marL="285750" indent="-285750" fontAlgn="base">
              <a:buFont typeface="Arial" panose="020B0604020202020204" pitchFamily="34" charset="0"/>
              <a:buChar char="•"/>
            </a:pPr>
            <a:r>
              <a:rPr lang="de-DE" sz="1200" dirty="0">
                <a:solidFill>
                  <a:srgbClr val="000000"/>
                </a:solidFill>
              </a:rPr>
              <a:t>Kunstunterricht freier gestalten Fortbildung für Lehrer über den Umgang mit neuen Medien (evtl. von Schülern für Lehrer)</a:t>
            </a:r>
          </a:p>
          <a:p>
            <a:pPr marL="285750" indent="-285750" fontAlgn="base">
              <a:buFont typeface="Arial" panose="020B0604020202020204" pitchFamily="34" charset="0"/>
              <a:buChar char="•"/>
            </a:pPr>
            <a:r>
              <a:rPr lang="de-DE" sz="1200" dirty="0">
                <a:solidFill>
                  <a:srgbClr val="000000"/>
                </a:solidFill>
              </a:rPr>
              <a:t>…</a:t>
            </a:r>
            <a:endParaRPr lang="de-DE" sz="1200" b="0" i="0" u="none" strike="noStrike" dirty="0">
              <a:solidFill>
                <a:srgbClr val="000000"/>
              </a:solidFill>
              <a:effectLst/>
            </a:endParaRPr>
          </a:p>
        </p:txBody>
      </p:sp>
      <p:sp>
        <p:nvSpPr>
          <p:cNvPr id="8" name="Rechteck 7">
            <a:extLst>
              <a:ext uri="{FF2B5EF4-FFF2-40B4-BE49-F238E27FC236}">
                <a16:creationId xmlns:a16="http://schemas.microsoft.com/office/drawing/2014/main" id="{19D1C07E-197B-4C1B-A0B6-A900A369850F}"/>
              </a:ext>
            </a:extLst>
          </p:cNvPr>
          <p:cNvSpPr/>
          <p:nvPr/>
        </p:nvSpPr>
        <p:spPr>
          <a:xfrm>
            <a:off x="6964194" y="4338262"/>
            <a:ext cx="3373017" cy="1200329"/>
          </a:xfrm>
          <a:prstGeom prst="rect">
            <a:avLst/>
          </a:prstGeom>
        </p:spPr>
        <p:txBody>
          <a:bodyPr wrap="square">
            <a:spAutoFit/>
          </a:bodyPr>
          <a:lstStyle/>
          <a:p>
            <a:pPr marL="285750" indent="-285750" fontAlgn="base">
              <a:buFont typeface="Arial" panose="020B0604020202020204" pitchFamily="34" charset="0"/>
              <a:buChar char="•"/>
            </a:pPr>
            <a:r>
              <a:rPr lang="de-DE" sz="1200" dirty="0">
                <a:solidFill>
                  <a:srgbClr val="000000"/>
                </a:solidFill>
              </a:rPr>
              <a:t>Klare Regeln für Handybenutzung</a:t>
            </a:r>
          </a:p>
          <a:p>
            <a:pPr marL="285750" indent="-285750" fontAlgn="base">
              <a:buFont typeface="Arial" panose="020B0604020202020204" pitchFamily="34" charset="0"/>
              <a:buChar char="•"/>
            </a:pPr>
            <a:r>
              <a:rPr lang="de-DE" sz="1200" dirty="0">
                <a:solidFill>
                  <a:srgbClr val="000000"/>
                </a:solidFill>
              </a:rPr>
              <a:t>In den Pausen im Gebäude bleiben dürfen</a:t>
            </a:r>
          </a:p>
          <a:p>
            <a:pPr marL="285750" indent="-285750" fontAlgn="base">
              <a:buFont typeface="Arial" panose="020B0604020202020204" pitchFamily="34" charset="0"/>
              <a:buChar char="•"/>
            </a:pPr>
            <a:r>
              <a:rPr lang="de-DE" sz="1200" dirty="0">
                <a:solidFill>
                  <a:srgbClr val="000000"/>
                </a:solidFill>
              </a:rPr>
              <a:t>Im Unterricht essen dürfen</a:t>
            </a:r>
          </a:p>
          <a:p>
            <a:pPr marL="285750" indent="-285750" fontAlgn="base">
              <a:buFont typeface="Arial" panose="020B0604020202020204" pitchFamily="34" charset="0"/>
              <a:buChar char="•"/>
            </a:pPr>
            <a:r>
              <a:rPr lang="de-DE" sz="1200" dirty="0">
                <a:solidFill>
                  <a:srgbClr val="000000"/>
                </a:solidFill>
              </a:rPr>
              <a:t>Fußballfreie Tage abschaffen</a:t>
            </a:r>
          </a:p>
          <a:p>
            <a:pPr marL="285750" indent="-285750" fontAlgn="base">
              <a:buFont typeface="Arial" panose="020B0604020202020204" pitchFamily="34" charset="0"/>
              <a:buChar char="•"/>
            </a:pPr>
            <a:r>
              <a:rPr lang="de-DE" sz="1200" dirty="0">
                <a:solidFill>
                  <a:srgbClr val="000000"/>
                </a:solidFill>
              </a:rPr>
              <a:t>Nachvollziehbare Kleiderordnung</a:t>
            </a:r>
          </a:p>
          <a:p>
            <a:pPr marL="285750" indent="-285750" fontAlgn="base">
              <a:buFont typeface="Arial" panose="020B0604020202020204" pitchFamily="34" charset="0"/>
              <a:buChar char="•"/>
            </a:pPr>
            <a:r>
              <a:rPr lang="de-DE" sz="1200" dirty="0">
                <a:solidFill>
                  <a:srgbClr val="000000"/>
                </a:solidFill>
              </a:rPr>
              <a:t>…</a:t>
            </a:r>
            <a:endParaRPr lang="de-DE" sz="1200" b="0" i="0" u="none" strike="noStrike" dirty="0">
              <a:solidFill>
                <a:srgbClr val="000000"/>
              </a:solidFill>
              <a:effectLst/>
            </a:endParaRPr>
          </a:p>
        </p:txBody>
      </p:sp>
      <p:sp>
        <p:nvSpPr>
          <p:cNvPr id="9" name="Rechteck 8">
            <a:extLst>
              <a:ext uri="{FF2B5EF4-FFF2-40B4-BE49-F238E27FC236}">
                <a16:creationId xmlns:a16="http://schemas.microsoft.com/office/drawing/2014/main" id="{39C6E6C5-5E2A-4499-9C92-07F3DE24A467}"/>
              </a:ext>
            </a:extLst>
          </p:cNvPr>
          <p:cNvSpPr/>
          <p:nvPr/>
        </p:nvSpPr>
        <p:spPr>
          <a:xfrm>
            <a:off x="1543224" y="1659842"/>
            <a:ext cx="3268380" cy="4400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t>AUSSTATTUNG</a:t>
            </a:r>
          </a:p>
        </p:txBody>
      </p:sp>
      <p:sp>
        <p:nvSpPr>
          <p:cNvPr id="10" name="Rechteck 9">
            <a:extLst>
              <a:ext uri="{FF2B5EF4-FFF2-40B4-BE49-F238E27FC236}">
                <a16:creationId xmlns:a16="http://schemas.microsoft.com/office/drawing/2014/main" id="{4E73B4EA-E079-4DC2-9DDE-048237ED973F}"/>
              </a:ext>
            </a:extLst>
          </p:cNvPr>
          <p:cNvSpPr/>
          <p:nvPr/>
        </p:nvSpPr>
        <p:spPr>
          <a:xfrm>
            <a:off x="1351639" y="3733414"/>
            <a:ext cx="3268380" cy="4400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t>AKTIVITÄTEN</a:t>
            </a:r>
          </a:p>
        </p:txBody>
      </p:sp>
      <p:sp>
        <p:nvSpPr>
          <p:cNvPr id="11" name="Rechteck 10">
            <a:extLst>
              <a:ext uri="{FF2B5EF4-FFF2-40B4-BE49-F238E27FC236}">
                <a16:creationId xmlns:a16="http://schemas.microsoft.com/office/drawing/2014/main" id="{586B7305-104E-4FD8-A903-A1E705AA12F3}"/>
              </a:ext>
            </a:extLst>
          </p:cNvPr>
          <p:cNvSpPr/>
          <p:nvPr/>
        </p:nvSpPr>
        <p:spPr>
          <a:xfrm>
            <a:off x="7000604" y="1656426"/>
            <a:ext cx="3268380" cy="4400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t>UNTERRICHT</a:t>
            </a:r>
          </a:p>
        </p:txBody>
      </p:sp>
      <p:sp>
        <p:nvSpPr>
          <p:cNvPr id="12" name="Rechteck 11">
            <a:extLst>
              <a:ext uri="{FF2B5EF4-FFF2-40B4-BE49-F238E27FC236}">
                <a16:creationId xmlns:a16="http://schemas.microsoft.com/office/drawing/2014/main" id="{1CC0E71E-8657-4E07-8469-7B90F188C66C}"/>
              </a:ext>
            </a:extLst>
          </p:cNvPr>
          <p:cNvSpPr/>
          <p:nvPr/>
        </p:nvSpPr>
        <p:spPr>
          <a:xfrm>
            <a:off x="6874485" y="3683536"/>
            <a:ext cx="3268380" cy="4400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a:t>REGELN</a:t>
            </a:r>
          </a:p>
        </p:txBody>
      </p:sp>
      <p:cxnSp>
        <p:nvCxnSpPr>
          <p:cNvPr id="13" name="Gerade Verbindung mit Pfeil 12">
            <a:extLst>
              <a:ext uri="{FF2B5EF4-FFF2-40B4-BE49-F238E27FC236}">
                <a16:creationId xmlns:a16="http://schemas.microsoft.com/office/drawing/2014/main" id="{414D7E43-C444-4949-BBB1-E4C86E21CF44}"/>
              </a:ext>
            </a:extLst>
          </p:cNvPr>
          <p:cNvCxnSpPr>
            <a:cxnSpLocks/>
          </p:cNvCxnSpPr>
          <p:nvPr/>
        </p:nvCxnSpPr>
        <p:spPr>
          <a:xfrm flipH="1" flipV="1">
            <a:off x="4795703" y="2434578"/>
            <a:ext cx="440273" cy="406320"/>
          </a:xfrm>
          <a:prstGeom prst="straightConnector1">
            <a:avLst/>
          </a:prstGeom>
          <a:ln w="57150">
            <a:solidFill>
              <a:schemeClr val="accent3">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98B7784D-EE35-40DD-842E-040240C5B0E2}"/>
              </a:ext>
            </a:extLst>
          </p:cNvPr>
          <p:cNvCxnSpPr>
            <a:cxnSpLocks/>
          </p:cNvCxnSpPr>
          <p:nvPr/>
        </p:nvCxnSpPr>
        <p:spPr>
          <a:xfrm flipH="1">
            <a:off x="4754854" y="3933925"/>
            <a:ext cx="456733" cy="307234"/>
          </a:xfrm>
          <a:prstGeom prst="straightConnector1">
            <a:avLst/>
          </a:prstGeom>
          <a:ln w="57150">
            <a:solidFill>
              <a:schemeClr val="accent3">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5EDA04E5-A3EE-47AE-A54E-07F2404F6CED}"/>
              </a:ext>
            </a:extLst>
          </p:cNvPr>
          <p:cNvCxnSpPr>
            <a:cxnSpLocks/>
          </p:cNvCxnSpPr>
          <p:nvPr/>
        </p:nvCxnSpPr>
        <p:spPr>
          <a:xfrm flipV="1">
            <a:off x="6658289" y="2274324"/>
            <a:ext cx="397735" cy="395656"/>
          </a:xfrm>
          <a:prstGeom prst="straightConnector1">
            <a:avLst/>
          </a:prstGeom>
          <a:ln w="57150">
            <a:solidFill>
              <a:schemeClr val="accent3">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4765FD4B-0AE7-4CBC-BD1B-359F7BE77A7A}"/>
              </a:ext>
            </a:extLst>
          </p:cNvPr>
          <p:cNvCxnSpPr>
            <a:cxnSpLocks/>
          </p:cNvCxnSpPr>
          <p:nvPr/>
        </p:nvCxnSpPr>
        <p:spPr>
          <a:xfrm>
            <a:off x="6570981" y="3866019"/>
            <a:ext cx="333923" cy="334408"/>
          </a:xfrm>
          <a:prstGeom prst="straightConnector1">
            <a:avLst/>
          </a:prstGeom>
          <a:ln w="57150">
            <a:solidFill>
              <a:schemeClr val="accent3">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Rechteck 27">
            <a:extLst>
              <a:ext uri="{FF2B5EF4-FFF2-40B4-BE49-F238E27FC236}">
                <a16:creationId xmlns:a16="http://schemas.microsoft.com/office/drawing/2014/main" id="{F2A7CEBE-6769-4633-8143-A812D196D852}"/>
              </a:ext>
            </a:extLst>
          </p:cNvPr>
          <p:cNvSpPr/>
          <p:nvPr/>
        </p:nvSpPr>
        <p:spPr>
          <a:xfrm>
            <a:off x="594360" y="628650"/>
            <a:ext cx="10961370" cy="5657850"/>
          </a:xfrm>
          <a:prstGeom prst="rect">
            <a:avLst/>
          </a:prstGeom>
          <a:noFill/>
          <a:ln w="1270000">
            <a:solidFill>
              <a:schemeClr val="tx2">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Textfeld 28">
            <a:extLst>
              <a:ext uri="{FF2B5EF4-FFF2-40B4-BE49-F238E27FC236}">
                <a16:creationId xmlns:a16="http://schemas.microsoft.com/office/drawing/2014/main" id="{1507EBB9-C4D3-4F5F-AD45-A31D516F3D84}"/>
              </a:ext>
            </a:extLst>
          </p:cNvPr>
          <p:cNvSpPr txBox="1"/>
          <p:nvPr/>
        </p:nvSpPr>
        <p:spPr>
          <a:xfrm>
            <a:off x="255270" y="365140"/>
            <a:ext cx="11681460" cy="646331"/>
          </a:xfrm>
          <a:prstGeom prst="rect">
            <a:avLst/>
          </a:prstGeom>
          <a:noFill/>
        </p:spPr>
        <p:txBody>
          <a:bodyPr wrap="square" rtlCol="0">
            <a:spAutoFit/>
          </a:bodyPr>
          <a:lstStyle/>
          <a:p>
            <a:r>
              <a:rPr lang="de-DE" sz="3600" dirty="0">
                <a:solidFill>
                  <a:schemeClr val="bg1"/>
                </a:solidFill>
                <a:latin typeface="+mj-lt"/>
              </a:rPr>
              <a:t>DER VERTRAG BILDET DEN RAHMEN DER BETEILIGUNG</a:t>
            </a:r>
          </a:p>
        </p:txBody>
      </p:sp>
      <p:sp>
        <p:nvSpPr>
          <p:cNvPr id="31" name="Textfeld 30">
            <a:extLst>
              <a:ext uri="{FF2B5EF4-FFF2-40B4-BE49-F238E27FC236}">
                <a16:creationId xmlns:a16="http://schemas.microsoft.com/office/drawing/2014/main" id="{F9024C5D-A6F1-43B0-8F55-956D76EF5E10}"/>
              </a:ext>
            </a:extLst>
          </p:cNvPr>
          <p:cNvSpPr txBox="1"/>
          <p:nvPr/>
        </p:nvSpPr>
        <p:spPr>
          <a:xfrm rot="16200000">
            <a:off x="-1076013" y="2989194"/>
            <a:ext cx="3398703" cy="769441"/>
          </a:xfrm>
          <a:prstGeom prst="rect">
            <a:avLst/>
          </a:prstGeom>
          <a:noFill/>
        </p:spPr>
        <p:txBody>
          <a:bodyPr wrap="square" rtlCol="0">
            <a:spAutoFit/>
          </a:bodyPr>
          <a:lstStyle/>
          <a:p>
            <a:pPr algn="ctr"/>
            <a:r>
              <a:rPr lang="de-DE" sz="4400" dirty="0">
                <a:solidFill>
                  <a:schemeClr val="bg1"/>
                </a:solidFill>
              </a:rPr>
              <a:t>Schulgesetz</a:t>
            </a:r>
          </a:p>
        </p:txBody>
      </p:sp>
      <p:sp>
        <p:nvSpPr>
          <p:cNvPr id="32" name="Textfeld 31">
            <a:extLst>
              <a:ext uri="{FF2B5EF4-FFF2-40B4-BE49-F238E27FC236}">
                <a16:creationId xmlns:a16="http://schemas.microsoft.com/office/drawing/2014/main" id="{5A8510A3-B807-4795-B141-4841D1575502}"/>
              </a:ext>
            </a:extLst>
          </p:cNvPr>
          <p:cNvSpPr txBox="1"/>
          <p:nvPr/>
        </p:nvSpPr>
        <p:spPr>
          <a:xfrm>
            <a:off x="19350" y="5953178"/>
            <a:ext cx="6587775" cy="769441"/>
          </a:xfrm>
          <a:prstGeom prst="rect">
            <a:avLst/>
          </a:prstGeom>
          <a:noFill/>
        </p:spPr>
        <p:txBody>
          <a:bodyPr wrap="square" rtlCol="0">
            <a:spAutoFit/>
          </a:bodyPr>
          <a:lstStyle/>
          <a:p>
            <a:pPr algn="ctr"/>
            <a:r>
              <a:rPr lang="de-DE" sz="4400" dirty="0">
                <a:solidFill>
                  <a:schemeClr val="bg1"/>
                </a:solidFill>
              </a:rPr>
              <a:t>Personalentscheidungen</a:t>
            </a:r>
          </a:p>
        </p:txBody>
      </p:sp>
      <p:sp>
        <p:nvSpPr>
          <p:cNvPr id="33" name="Textfeld 32">
            <a:extLst>
              <a:ext uri="{FF2B5EF4-FFF2-40B4-BE49-F238E27FC236}">
                <a16:creationId xmlns:a16="http://schemas.microsoft.com/office/drawing/2014/main" id="{BDA7C8B2-702B-4DE2-9DE9-7FA4F2A1DF40}"/>
              </a:ext>
            </a:extLst>
          </p:cNvPr>
          <p:cNvSpPr txBox="1"/>
          <p:nvPr/>
        </p:nvSpPr>
        <p:spPr>
          <a:xfrm>
            <a:off x="7607906" y="5918389"/>
            <a:ext cx="4303567" cy="769441"/>
          </a:xfrm>
          <a:prstGeom prst="rect">
            <a:avLst/>
          </a:prstGeom>
          <a:noFill/>
        </p:spPr>
        <p:txBody>
          <a:bodyPr wrap="square" rtlCol="0">
            <a:spAutoFit/>
          </a:bodyPr>
          <a:lstStyle/>
          <a:p>
            <a:pPr algn="ctr"/>
            <a:r>
              <a:rPr lang="de-DE" sz="4400" dirty="0" err="1">
                <a:solidFill>
                  <a:schemeClr val="bg1"/>
                </a:solidFill>
              </a:rPr>
              <a:t>Kostenneutraltät</a:t>
            </a:r>
            <a:endParaRPr lang="de-DE" sz="4400" dirty="0">
              <a:solidFill>
                <a:schemeClr val="bg1"/>
              </a:solidFill>
            </a:endParaRPr>
          </a:p>
        </p:txBody>
      </p:sp>
      <p:sp>
        <p:nvSpPr>
          <p:cNvPr id="34" name="Textfeld 33">
            <a:extLst>
              <a:ext uri="{FF2B5EF4-FFF2-40B4-BE49-F238E27FC236}">
                <a16:creationId xmlns:a16="http://schemas.microsoft.com/office/drawing/2014/main" id="{A6009BA3-6FC3-4045-A550-DB864FECD152}"/>
              </a:ext>
            </a:extLst>
          </p:cNvPr>
          <p:cNvSpPr txBox="1"/>
          <p:nvPr/>
        </p:nvSpPr>
        <p:spPr>
          <a:xfrm rot="5400000">
            <a:off x="8712044" y="2962617"/>
            <a:ext cx="5497417" cy="769441"/>
          </a:xfrm>
          <a:prstGeom prst="rect">
            <a:avLst/>
          </a:prstGeom>
          <a:noFill/>
        </p:spPr>
        <p:txBody>
          <a:bodyPr wrap="square" rtlCol="0">
            <a:spAutoFit/>
          </a:bodyPr>
          <a:lstStyle/>
          <a:p>
            <a:pPr algn="ctr"/>
            <a:r>
              <a:rPr lang="de-DE" sz="4400" dirty="0">
                <a:solidFill>
                  <a:schemeClr val="bg1"/>
                </a:solidFill>
              </a:rPr>
              <a:t>Personal</a:t>
            </a:r>
          </a:p>
        </p:txBody>
      </p:sp>
    </p:spTree>
    <p:extLst>
      <p:ext uri="{BB962C8B-B14F-4D97-AF65-F5344CB8AC3E}">
        <p14:creationId xmlns:p14="http://schemas.microsoft.com/office/powerpoint/2010/main" val="3446006660"/>
      </p:ext>
    </p:extLst>
  </p:cSld>
  <p:clrMapOvr>
    <a:masterClrMapping/>
  </p:clrMapOvr>
</p:sld>
</file>

<file path=ppt/theme/theme1.xml><?xml version="1.0" encoding="utf-8"?>
<a:theme xmlns:a="http://schemas.openxmlformats.org/drawingml/2006/main" name="aula_hell">
  <a:themeElements>
    <a:clrScheme name="aula">
      <a:dk1>
        <a:sysClr val="windowText" lastClr="000000"/>
      </a:dk1>
      <a:lt1>
        <a:sysClr val="window" lastClr="FFFFFF"/>
      </a:lt1>
      <a:dk2>
        <a:srgbClr val="1A237E"/>
      </a:dk2>
      <a:lt2>
        <a:srgbClr val="FFF9C4"/>
      </a:lt2>
      <a:accent1>
        <a:srgbClr val="00C853"/>
      </a:accent1>
      <a:accent2>
        <a:srgbClr val="304FFE"/>
      </a:accent2>
      <a:accent3>
        <a:srgbClr val="69F0AE"/>
      </a:accent3>
      <a:accent4>
        <a:srgbClr val="FFF9C4"/>
      </a:accent4>
      <a:accent5>
        <a:srgbClr val="1A237E"/>
      </a:accent5>
      <a:accent6>
        <a:srgbClr val="8C9EFF"/>
      </a:accent6>
      <a:hlink>
        <a:srgbClr val="304FFE"/>
      </a:hlink>
      <a:folHlink>
        <a:srgbClr val="595959"/>
      </a:folHlink>
    </a:clrScheme>
    <a:fontScheme name="aula">
      <a:majorFont>
        <a:latin typeface="Vision Heavy"/>
        <a:ea typeface=""/>
        <a:cs typeface=""/>
      </a:majorFont>
      <a:minorFont>
        <a:latin typeface="Vision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ula_hell" id="{5B696756-C99E-48E3-9C37-91B95E90C319}" vid="{7D21D527-C1C5-490D-9B68-080088F46FA5}"/>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f2630cc-2f10-4bf2-9bcc-ca89b556ff8c" xsi:nil="true"/>
    <lcf76f155ced4ddcb4097134ff3c332f xmlns="6b8ddf60-8fc0-48ce-8504-60f3b3c5b21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CECCE606CBF454B99A22DA610828DB7" ma:contentTypeVersion="13" ma:contentTypeDescription="Ein neues Dokument erstellen." ma:contentTypeScope="" ma:versionID="cea9303a4217f2922a2d69bab29ee166">
  <xsd:schema xmlns:xsd="http://www.w3.org/2001/XMLSchema" xmlns:xs="http://www.w3.org/2001/XMLSchema" xmlns:p="http://schemas.microsoft.com/office/2006/metadata/properties" xmlns:ns2="6b8ddf60-8fc0-48ce-8504-60f3b3c5b219" xmlns:ns3="8f2630cc-2f10-4bf2-9bcc-ca89b556ff8c" targetNamespace="http://schemas.microsoft.com/office/2006/metadata/properties" ma:root="true" ma:fieldsID="365d62f2a378faccd61d80780c000a8d" ns2:_="" ns3:_="">
    <xsd:import namespace="6b8ddf60-8fc0-48ce-8504-60f3b3c5b219"/>
    <xsd:import namespace="8f2630cc-2f10-4bf2-9bcc-ca89b556ff8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8ddf60-8fc0-48ce-8504-60f3b3c5b2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0d043c14-b490-4267-a799-b53e2f7a9d1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2630cc-2f10-4bf2-9bcc-ca89b556ff8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fc01aa7-d82b-40b8-813a-c744d238c31b}" ma:internalName="TaxCatchAll" ma:showField="CatchAllData" ma:web="8f2630cc-2f10-4bf2-9bcc-ca89b556ff8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E7E975-97D0-4B88-83FA-C957191A44F4}">
  <ds:schemaRefs>
    <ds:schemaRef ds:uri="http://schemas.microsoft.com/office/2006/metadata/properties"/>
    <ds:schemaRef ds:uri="http://schemas.microsoft.com/office/infopath/2007/PartnerControls"/>
    <ds:schemaRef ds:uri="8f2630cc-2f10-4bf2-9bcc-ca89b556ff8c"/>
    <ds:schemaRef ds:uri="6b8ddf60-8fc0-48ce-8504-60f3b3c5b219"/>
  </ds:schemaRefs>
</ds:datastoreItem>
</file>

<file path=customXml/itemProps2.xml><?xml version="1.0" encoding="utf-8"?>
<ds:datastoreItem xmlns:ds="http://schemas.openxmlformats.org/officeDocument/2006/customXml" ds:itemID="{1D686B60-362C-4D15-A640-F07358C5E026}">
  <ds:schemaRefs>
    <ds:schemaRef ds:uri="http://schemas.microsoft.com/sharepoint/v3/contenttype/forms"/>
  </ds:schemaRefs>
</ds:datastoreItem>
</file>

<file path=customXml/itemProps3.xml><?xml version="1.0" encoding="utf-8"?>
<ds:datastoreItem xmlns:ds="http://schemas.openxmlformats.org/officeDocument/2006/customXml" ds:itemID="{7A51CD6B-DE58-4E26-BFF4-C173B5BED1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8ddf60-8fc0-48ce-8504-60f3b3c5b219"/>
    <ds:schemaRef ds:uri="8f2630cc-2f10-4bf2-9bcc-ca89b556ff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938</Words>
  <Application>Microsoft Office PowerPoint</Application>
  <PresentationFormat>Breitbild</PresentationFormat>
  <Paragraphs>131</Paragraphs>
  <Slides>29</Slides>
  <Notes>18</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29</vt:i4>
      </vt:variant>
    </vt:vector>
  </HeadingPairs>
  <TitlesOfParts>
    <vt:vector size="36" baseType="lpstr">
      <vt:lpstr>Arial</vt:lpstr>
      <vt:lpstr>Calibri</vt:lpstr>
      <vt:lpstr>Helvetica Neue Light</vt:lpstr>
      <vt:lpstr>Roboto Medium</vt:lpstr>
      <vt:lpstr>Vision Heavy</vt:lpstr>
      <vt:lpstr>Vision Light</vt:lpstr>
      <vt:lpstr>aula_hell</vt:lpstr>
      <vt:lpstr>PowerPoint-Präsentation</vt:lpstr>
      <vt:lpstr>Was machen wir heute?</vt:lpstr>
      <vt:lpstr>Warum aula?</vt:lpstr>
      <vt:lpstr>Mitbestimmung in der Schule</vt:lpstr>
      <vt:lpstr>PowerPoint-Präsentation</vt:lpstr>
      <vt:lpstr>Liquid Democracy</vt:lpstr>
      <vt:lpstr>Liquid Democracy</vt:lpstr>
      <vt:lpstr>Video von Checker-Tobi zu aula</vt:lpstr>
      <vt:lpstr>PowerPoint-Präsentation</vt:lpstr>
      <vt:lpstr>Rollen bei aula</vt:lpstr>
      <vt:lpstr>Beteiligung bei aula</vt:lpstr>
      <vt:lpstr>Wilde Ideen</vt:lpstr>
      <vt:lpstr>Ausarbeitungsphase</vt:lpstr>
      <vt:lpstr>Prüfungsphase</vt:lpstr>
      <vt:lpstr>Abstimmungsphase</vt:lpstr>
      <vt:lpstr>Umsetzungsphase</vt:lpstr>
      <vt:lpstr>Aufgaben: </vt:lpstr>
      <vt:lpstr>aula erkunden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Marina Weisband</dc:creator>
  <cp:lastModifiedBy>Lisa Wulf</cp:lastModifiedBy>
  <cp:revision>7</cp:revision>
  <dcterms:created xsi:type="dcterms:W3CDTF">2020-05-08T11:49:37Z</dcterms:created>
  <dcterms:modified xsi:type="dcterms:W3CDTF">2023-03-13T15:55:48Z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0x0101003CECCE606CBF454B99A22DA610828DB7</vt:lpwstr>
  </property>
</Properties>
</file>