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1"/>
  </p:notesMasterIdLst>
  <p:sldIdLst>
    <p:sldId id="256" r:id="rId5"/>
    <p:sldId id="277" r:id="rId6"/>
    <p:sldId id="257" r:id="rId7"/>
    <p:sldId id="258" r:id="rId8"/>
    <p:sldId id="259" r:id="rId9"/>
    <p:sldId id="279" r:id="rId10"/>
    <p:sldId id="260" r:id="rId11"/>
    <p:sldId id="261" r:id="rId12"/>
    <p:sldId id="278" r:id="rId13"/>
    <p:sldId id="262" r:id="rId14"/>
    <p:sldId id="326" r:id="rId15"/>
    <p:sldId id="264" r:id="rId16"/>
    <p:sldId id="265" r:id="rId17"/>
    <p:sldId id="266" r:id="rId18"/>
    <p:sldId id="267" r:id="rId19"/>
    <p:sldId id="268" r:id="rId20"/>
    <p:sldId id="270" r:id="rId21"/>
    <p:sldId id="280" r:id="rId22"/>
    <p:sldId id="327" r:id="rId23"/>
    <p:sldId id="305" r:id="rId24"/>
    <p:sldId id="288" r:id="rId25"/>
    <p:sldId id="289" r:id="rId26"/>
    <p:sldId id="287" r:id="rId27"/>
    <p:sldId id="290" r:id="rId28"/>
    <p:sldId id="292" r:id="rId29"/>
    <p:sldId id="293" r:id="rId30"/>
    <p:sldId id="294" r:id="rId31"/>
    <p:sldId id="286" r:id="rId32"/>
    <p:sldId id="295" r:id="rId33"/>
    <p:sldId id="296" r:id="rId34"/>
    <p:sldId id="304" r:id="rId35"/>
    <p:sldId id="298" r:id="rId36"/>
    <p:sldId id="285" r:id="rId37"/>
    <p:sldId id="297" r:id="rId38"/>
    <p:sldId id="299" r:id="rId39"/>
    <p:sldId id="284" r:id="rId40"/>
    <p:sldId id="302" r:id="rId41"/>
    <p:sldId id="303" r:id="rId42"/>
    <p:sldId id="283" r:id="rId43"/>
    <p:sldId id="301" r:id="rId44"/>
    <p:sldId id="306" r:id="rId45"/>
    <p:sldId id="322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269" r:id="rId60"/>
    <p:sldId id="320" r:id="rId61"/>
    <p:sldId id="321" r:id="rId62"/>
    <p:sldId id="282" r:id="rId63"/>
    <p:sldId id="328" r:id="rId64"/>
    <p:sldId id="271" r:id="rId65"/>
    <p:sldId id="272" r:id="rId66"/>
    <p:sldId id="273" r:id="rId67"/>
    <p:sldId id="274" r:id="rId68"/>
    <p:sldId id="275" r:id="rId69"/>
    <p:sldId id="276" r:id="rId7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AFFE1DE-6FB1-3181-A28B-10A65ACCC207}" name="Michel Ragotzky" initials="MR" userId="S::michel.ragotzky@aula.de::65aa74a5-87b1-4283-a7e1-2376f200cf27" providerId="AD"/>
  <p188:author id="{11AED3FC-C7C6-B1B5-BE63-36DD96F84F86}" name="Jannis Döling" initials="" userId="S::jannis.doeling@aula.de::82b18e50-dd15-475e-95f7-7ab158889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F9E8"/>
    <a:srgbClr val="E3F2FF"/>
    <a:srgbClr val="F1E8F8"/>
    <a:srgbClr val="FFE2E3"/>
    <a:srgbClr val="FFF3CE"/>
    <a:srgbClr val="75E08C"/>
    <a:srgbClr val="212450"/>
    <a:srgbClr val="FFECB3"/>
    <a:srgbClr val="75B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FEB243-56EF-4BD0-93AC-851A1A4914A9}" v="15" dt="2026-08-20T12:45:55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78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nis Döling" userId="82b18e50-dd15-475e-95f7-7ab15888929b" providerId="ADAL" clId="{B21BC28E-A681-714A-A4A4-539E0801D076}"/>
    <pc:docChg chg="undo custSel sldOrd">
      <pc:chgData name="Jannis Döling" userId="82b18e50-dd15-475e-95f7-7ab15888929b" providerId="ADAL" clId="{B21BC28E-A681-714A-A4A4-539E0801D076}" dt="2026-08-04T11:52:39.346" v="1" actId="20578"/>
      <pc:docMkLst>
        <pc:docMk/>
      </pc:docMkLst>
      <pc:sldChg chg="ord">
        <pc:chgData name="Jannis Döling" userId="82b18e50-dd15-475e-95f7-7ab15888929b" providerId="ADAL" clId="{B21BC28E-A681-714A-A4A4-539E0801D076}" dt="2026-08-04T11:52:39.346" v="1" actId="20578"/>
        <pc:sldMkLst>
          <pc:docMk/>
          <pc:sldMk cId="3211398557" sldId="294"/>
        </pc:sldMkLst>
      </pc:sldChg>
    </pc:docChg>
  </pc:docChgLst>
  <pc:docChgLst>
    <pc:chgData name="Carmen Maier" userId="2c00144b-87ec-4ea8-9755-7ece233f24fa" providerId="ADAL" clId="{7FCDF685-6610-5FBD-B9DC-FD831362170A}"/>
    <pc:docChg chg="undo custSel addSld delSld modSld sldOrd">
      <pc:chgData name="Carmen Maier" userId="2c00144b-87ec-4ea8-9755-7ece233f24fa" providerId="ADAL" clId="{7FCDF685-6610-5FBD-B9DC-FD831362170A}" dt="2026-08-18T07:58:47.321" v="402"/>
      <pc:docMkLst>
        <pc:docMk/>
      </pc:docMkLst>
      <pc:sldChg chg="addSp modSp mod modNotesTx">
        <pc:chgData name="Carmen Maier" userId="2c00144b-87ec-4ea8-9755-7ece233f24fa" providerId="ADAL" clId="{7FCDF685-6610-5FBD-B9DC-FD831362170A}" dt="2026-08-18T07:58:15.380" v="399" actId="1076"/>
        <pc:sldMkLst>
          <pc:docMk/>
          <pc:sldMk cId="2799352477" sldId="256"/>
        </pc:sldMkLst>
        <pc:spChg chg="mod">
          <ac:chgData name="Carmen Maier" userId="2c00144b-87ec-4ea8-9755-7ece233f24fa" providerId="ADAL" clId="{7FCDF685-6610-5FBD-B9DC-FD831362170A}" dt="2026-08-18T07:57:30.586" v="392" actId="20577"/>
          <ac:spMkLst>
            <pc:docMk/>
            <pc:sldMk cId="2799352477" sldId="256"/>
            <ac:spMk id="4" creationId="{145F2E53-867E-D66A-39FB-18C37F080BF1}"/>
          </ac:spMkLst>
        </pc:spChg>
        <pc:spChg chg="add mod">
          <ac:chgData name="Carmen Maier" userId="2c00144b-87ec-4ea8-9755-7ece233f24fa" providerId="ADAL" clId="{7FCDF685-6610-5FBD-B9DC-FD831362170A}" dt="2026-08-18T07:58:15.380" v="399" actId="1076"/>
          <ac:spMkLst>
            <pc:docMk/>
            <pc:sldMk cId="2799352477" sldId="256"/>
            <ac:spMk id="5" creationId="{95A373F2-7116-FB59-6DE2-5881763EDBC9}"/>
          </ac:spMkLst>
        </pc:spChg>
      </pc:sldChg>
      <pc:sldChg chg="del">
        <pc:chgData name="Carmen Maier" userId="2c00144b-87ec-4ea8-9755-7ece233f24fa" providerId="ADAL" clId="{7FCDF685-6610-5FBD-B9DC-FD831362170A}" dt="2026-08-17T07:46:15.840" v="38" actId="2696"/>
        <pc:sldMkLst>
          <pc:docMk/>
          <pc:sldMk cId="1562710853" sldId="263"/>
        </pc:sldMkLst>
      </pc:sldChg>
      <pc:sldChg chg="addSp modSp">
        <pc:chgData name="Carmen Maier" userId="2c00144b-87ec-4ea8-9755-7ece233f24fa" providerId="ADAL" clId="{7FCDF685-6610-5FBD-B9DC-FD831362170A}" dt="2026-08-17T07:45:36.543" v="5" actId="767"/>
        <pc:sldMkLst>
          <pc:docMk/>
          <pc:sldMk cId="3894004094" sldId="264"/>
        </pc:sldMkLst>
        <pc:spChg chg="add mod">
          <ac:chgData name="Carmen Maier" userId="2c00144b-87ec-4ea8-9755-7ece233f24fa" providerId="ADAL" clId="{7FCDF685-6610-5FBD-B9DC-FD831362170A}" dt="2026-08-17T07:45:36.543" v="5" actId="767"/>
          <ac:spMkLst>
            <pc:docMk/>
            <pc:sldMk cId="3894004094" sldId="264"/>
            <ac:spMk id="2" creationId="{C30EF643-F7E7-9DA1-166D-055630C91F97}"/>
          </ac:spMkLst>
        </pc:spChg>
      </pc:sldChg>
      <pc:sldChg chg="addSp modSp">
        <pc:chgData name="Carmen Maier" userId="2c00144b-87ec-4ea8-9755-7ece233f24fa" providerId="ADAL" clId="{7FCDF685-6610-5FBD-B9DC-FD831362170A}" dt="2026-08-18T07:58:26.472" v="400"/>
        <pc:sldMkLst>
          <pc:docMk/>
          <pc:sldMk cId="1496604292" sldId="278"/>
        </pc:sldMkLst>
        <pc:spChg chg="add mod">
          <ac:chgData name="Carmen Maier" userId="2c00144b-87ec-4ea8-9755-7ece233f24fa" providerId="ADAL" clId="{7FCDF685-6610-5FBD-B9DC-FD831362170A}" dt="2026-08-18T07:58:26.472" v="400"/>
          <ac:spMkLst>
            <pc:docMk/>
            <pc:sldMk cId="1496604292" sldId="278"/>
            <ac:spMk id="3" creationId="{0AAB43ED-75CE-A953-4C6A-7CD31564C9FA}"/>
          </ac:spMkLst>
        </pc:spChg>
      </pc:sldChg>
      <pc:sldChg chg="addSp modSp">
        <pc:chgData name="Carmen Maier" userId="2c00144b-87ec-4ea8-9755-7ece233f24fa" providerId="ADAL" clId="{7FCDF685-6610-5FBD-B9DC-FD831362170A}" dt="2026-08-18T07:58:33.786" v="401"/>
        <pc:sldMkLst>
          <pc:docMk/>
          <pc:sldMk cId="2070049466" sldId="280"/>
        </pc:sldMkLst>
        <pc:spChg chg="add mod">
          <ac:chgData name="Carmen Maier" userId="2c00144b-87ec-4ea8-9755-7ece233f24fa" providerId="ADAL" clId="{7FCDF685-6610-5FBD-B9DC-FD831362170A}" dt="2026-08-18T07:58:33.786" v="401"/>
          <ac:spMkLst>
            <pc:docMk/>
            <pc:sldMk cId="2070049466" sldId="280"/>
            <ac:spMk id="3" creationId="{DD1DAC58-1CAE-76BB-80E6-296A383EE35B}"/>
          </ac:spMkLst>
        </pc:spChg>
      </pc:sldChg>
      <pc:sldChg chg="del">
        <pc:chgData name="Carmen Maier" userId="2c00144b-87ec-4ea8-9755-7ece233f24fa" providerId="ADAL" clId="{7FCDF685-6610-5FBD-B9DC-FD831362170A}" dt="2026-08-17T07:49:30.208" v="169" actId="2696"/>
        <pc:sldMkLst>
          <pc:docMk/>
          <pc:sldMk cId="137100273" sldId="281"/>
        </pc:sldMkLst>
      </pc:sldChg>
      <pc:sldChg chg="addSp modSp">
        <pc:chgData name="Carmen Maier" userId="2c00144b-87ec-4ea8-9755-7ece233f24fa" providerId="ADAL" clId="{7FCDF685-6610-5FBD-B9DC-FD831362170A}" dt="2026-08-18T07:58:47.321" v="402"/>
        <pc:sldMkLst>
          <pc:docMk/>
          <pc:sldMk cId="3473882288" sldId="282"/>
        </pc:sldMkLst>
        <pc:spChg chg="add mod">
          <ac:chgData name="Carmen Maier" userId="2c00144b-87ec-4ea8-9755-7ece233f24fa" providerId="ADAL" clId="{7FCDF685-6610-5FBD-B9DC-FD831362170A}" dt="2026-08-18T07:58:47.321" v="402"/>
          <ac:spMkLst>
            <pc:docMk/>
            <pc:sldMk cId="3473882288" sldId="282"/>
            <ac:spMk id="3" creationId="{620A8EE1-A316-2D01-8525-C08C6BFA2B04}"/>
          </ac:spMkLst>
        </pc:spChg>
      </pc:sldChg>
      <pc:sldChg chg="modSp mod">
        <pc:chgData name="Carmen Maier" userId="2c00144b-87ec-4ea8-9755-7ece233f24fa" providerId="ADAL" clId="{7FCDF685-6610-5FBD-B9DC-FD831362170A}" dt="2026-08-17T07:53:45.013" v="234" actId="20577"/>
        <pc:sldMkLst>
          <pc:docMk/>
          <pc:sldMk cId="1195455153" sldId="314"/>
        </pc:sldMkLst>
        <pc:spChg chg="mod">
          <ac:chgData name="Carmen Maier" userId="2c00144b-87ec-4ea8-9755-7ece233f24fa" providerId="ADAL" clId="{7FCDF685-6610-5FBD-B9DC-FD831362170A}" dt="2026-08-17T07:53:45.013" v="234" actId="20577"/>
          <ac:spMkLst>
            <pc:docMk/>
            <pc:sldMk cId="1195455153" sldId="314"/>
            <ac:spMk id="7" creationId="{00000000-0000-0000-0000-000000000000}"/>
          </ac:spMkLst>
        </pc:spChg>
      </pc:sldChg>
      <pc:sldChg chg="del">
        <pc:chgData name="Carmen Maier" userId="2c00144b-87ec-4ea8-9755-7ece233f24fa" providerId="ADAL" clId="{7FCDF685-6610-5FBD-B9DC-FD831362170A}" dt="2026-08-17T07:48:24.687" v="64" actId="2696"/>
        <pc:sldMkLst>
          <pc:docMk/>
          <pc:sldMk cId="3250071848" sldId="325"/>
        </pc:sldMkLst>
      </pc:sldChg>
      <pc:sldChg chg="modSp add mod ord">
        <pc:chgData name="Carmen Maier" userId="2c00144b-87ec-4ea8-9755-7ece233f24fa" providerId="ADAL" clId="{7FCDF685-6610-5FBD-B9DC-FD831362170A}" dt="2026-08-17T07:58:57.512" v="304" actId="20577"/>
        <pc:sldMkLst>
          <pc:docMk/>
          <pc:sldMk cId="877447366" sldId="326"/>
        </pc:sldMkLst>
        <pc:spChg chg="mod">
          <ac:chgData name="Carmen Maier" userId="2c00144b-87ec-4ea8-9755-7ece233f24fa" providerId="ADAL" clId="{7FCDF685-6610-5FBD-B9DC-FD831362170A}" dt="2026-08-17T07:58:57.512" v="304" actId="20577"/>
          <ac:spMkLst>
            <pc:docMk/>
            <pc:sldMk cId="877447366" sldId="326"/>
            <ac:spMk id="2" creationId="{1302BB02-EE2C-FAC5-A1E6-7720D4C1B5DA}"/>
          </ac:spMkLst>
        </pc:spChg>
      </pc:sldChg>
      <pc:sldChg chg="modSp add mod ord">
        <pc:chgData name="Carmen Maier" userId="2c00144b-87ec-4ea8-9755-7ece233f24fa" providerId="ADAL" clId="{7FCDF685-6610-5FBD-B9DC-FD831362170A}" dt="2026-08-17T08:02:20.059" v="364" actId="20577"/>
        <pc:sldMkLst>
          <pc:docMk/>
          <pc:sldMk cId="4184440761" sldId="327"/>
        </pc:sldMkLst>
        <pc:spChg chg="mod">
          <ac:chgData name="Carmen Maier" userId="2c00144b-87ec-4ea8-9755-7ece233f24fa" providerId="ADAL" clId="{7FCDF685-6610-5FBD-B9DC-FD831362170A}" dt="2026-08-17T08:02:20.059" v="364" actId="20577"/>
          <ac:spMkLst>
            <pc:docMk/>
            <pc:sldMk cId="4184440761" sldId="327"/>
            <ac:spMk id="2" creationId="{8A545AAB-B672-EC1D-D4BE-B3DF5DFCF6BD}"/>
          </ac:spMkLst>
        </pc:spChg>
      </pc:sldChg>
      <pc:sldChg chg="modSp add mod ord">
        <pc:chgData name="Carmen Maier" userId="2c00144b-87ec-4ea8-9755-7ece233f24fa" providerId="ADAL" clId="{7FCDF685-6610-5FBD-B9DC-FD831362170A}" dt="2026-08-17T07:49:03.946" v="168" actId="20577"/>
        <pc:sldMkLst>
          <pc:docMk/>
          <pc:sldMk cId="2930311456" sldId="328"/>
        </pc:sldMkLst>
        <pc:spChg chg="mod">
          <ac:chgData name="Carmen Maier" userId="2c00144b-87ec-4ea8-9755-7ece233f24fa" providerId="ADAL" clId="{7FCDF685-6610-5FBD-B9DC-FD831362170A}" dt="2026-08-17T07:49:03.946" v="168" actId="20577"/>
          <ac:spMkLst>
            <pc:docMk/>
            <pc:sldMk cId="2930311456" sldId="328"/>
            <ac:spMk id="2" creationId="{426E525D-2E65-C950-1D7E-5DF76D3E07D7}"/>
          </ac:spMkLst>
        </pc:spChg>
      </pc:sldChg>
    </pc:docChg>
  </pc:docChgLst>
  <pc:docChgLst>
    <pc:chgData name="Antonia Kohlhepp" userId="0c478db7-3711-4373-a03d-50a090f7cd02" providerId="ADAL" clId="{C969DEF4-CB27-47F6-BE1C-CDDFEC2153FA}"/>
    <pc:docChg chg="custSel modSld">
      <pc:chgData name="Antonia Kohlhepp" userId="0c478db7-3711-4373-a03d-50a090f7cd02" providerId="ADAL" clId="{C969DEF4-CB27-47F6-BE1C-CDDFEC2153FA}" dt="2026-08-20T12:45:55.966" v="14" actId="1076"/>
      <pc:docMkLst>
        <pc:docMk/>
      </pc:docMkLst>
      <pc:sldChg chg="addSp delSp modSp mod">
        <pc:chgData name="Antonia Kohlhepp" userId="0c478db7-3711-4373-a03d-50a090f7cd02" providerId="ADAL" clId="{C969DEF4-CB27-47F6-BE1C-CDDFEC2153FA}" dt="2026-08-20T12:45:42.742" v="9" actId="1076"/>
        <pc:sldMkLst>
          <pc:docMk/>
          <pc:sldMk cId="2335428166" sldId="298"/>
        </pc:sldMkLst>
        <pc:picChg chg="add mod">
          <ac:chgData name="Antonia Kohlhepp" userId="0c478db7-3711-4373-a03d-50a090f7cd02" providerId="ADAL" clId="{C969DEF4-CB27-47F6-BE1C-CDDFEC2153FA}" dt="2026-08-20T12:45:42.742" v="9" actId="1076"/>
          <ac:picMkLst>
            <pc:docMk/>
            <pc:sldMk cId="2335428166" sldId="298"/>
            <ac:picMk id="3" creationId="{1C946EFF-E458-B1EF-A01C-4EE91344614D}"/>
          </ac:picMkLst>
        </pc:picChg>
        <pc:picChg chg="del">
          <ac:chgData name="Antonia Kohlhepp" userId="0c478db7-3711-4373-a03d-50a090f7cd02" providerId="ADAL" clId="{C969DEF4-CB27-47F6-BE1C-CDDFEC2153FA}" dt="2026-08-20T12:45:32.295" v="6" actId="478"/>
          <ac:picMkLst>
            <pc:docMk/>
            <pc:sldMk cId="2335428166" sldId="298"/>
            <ac:picMk id="5" creationId="{616515DD-F974-8830-0788-276CC7FFC22C}"/>
          </ac:picMkLst>
        </pc:picChg>
      </pc:sldChg>
      <pc:sldChg chg="addSp delSp modSp mod">
        <pc:chgData name="Antonia Kohlhepp" userId="0c478db7-3711-4373-a03d-50a090f7cd02" providerId="ADAL" clId="{C969DEF4-CB27-47F6-BE1C-CDDFEC2153FA}" dt="2026-08-20T12:45:55.966" v="14" actId="1076"/>
        <pc:sldMkLst>
          <pc:docMk/>
          <pc:sldMk cId="1798288885" sldId="304"/>
        </pc:sldMkLst>
        <pc:picChg chg="add mod">
          <ac:chgData name="Antonia Kohlhepp" userId="0c478db7-3711-4373-a03d-50a090f7cd02" providerId="ADAL" clId="{C969DEF4-CB27-47F6-BE1C-CDDFEC2153FA}" dt="2026-08-20T12:45:55.966" v="14" actId="1076"/>
          <ac:picMkLst>
            <pc:docMk/>
            <pc:sldMk cId="1798288885" sldId="304"/>
            <ac:picMk id="3" creationId="{979A688D-50E5-F737-7BF4-C6E471B95AF1}"/>
          </ac:picMkLst>
        </pc:picChg>
        <pc:picChg chg="del">
          <ac:chgData name="Antonia Kohlhepp" userId="0c478db7-3711-4373-a03d-50a090f7cd02" providerId="ADAL" clId="{C969DEF4-CB27-47F6-BE1C-CDDFEC2153FA}" dt="2026-08-20T12:45:47.040" v="11" actId="478"/>
          <ac:picMkLst>
            <pc:docMk/>
            <pc:sldMk cId="1798288885" sldId="304"/>
            <ac:picMk id="4" creationId="{2D948F50-97D5-60FC-F8C7-697E5935819F}"/>
          </ac:picMkLst>
        </pc:picChg>
        <pc:picChg chg="add del mod">
          <ac:chgData name="Antonia Kohlhepp" userId="0c478db7-3711-4373-a03d-50a090f7cd02" providerId="ADAL" clId="{C969DEF4-CB27-47F6-BE1C-CDDFEC2153FA}" dt="2026-08-20T12:45:07.824" v="3" actId="21"/>
          <ac:picMkLst>
            <pc:docMk/>
            <pc:sldMk cId="1798288885" sldId="304"/>
            <ac:picMk id="6" creationId="{94628614-BFDF-30BA-67B1-435D2E1A9BE0}"/>
          </ac:picMkLst>
        </pc:picChg>
      </pc:sldChg>
    </pc:docChg>
  </pc:docChgLst>
  <pc:docChgLst>
    <pc:chgData name="Jannis Döling" userId="S::jannis.doeling@aula.de::82b18e50-dd15-475e-95f7-7ab15888929b" providerId="AD" clId="Web-{81B66FCE-9AB9-EAD1-131D-00515F62807C}"/>
    <pc:docChg chg="addSld delSld">
      <pc:chgData name="Jannis Döling" userId="S::jannis.doeling@aula.de::82b18e50-dd15-475e-95f7-7ab15888929b" providerId="AD" clId="Web-{81B66FCE-9AB9-EAD1-131D-00515F62807C}" dt="2026-08-04T11:36:00.673" v="47"/>
      <pc:docMkLst>
        <pc:docMk/>
      </pc:docMkLst>
      <pc:sldChg chg="add del">
        <pc:chgData name="Jannis Döling" userId="S::jannis.doeling@aula.de::82b18e50-dd15-475e-95f7-7ab15888929b" providerId="AD" clId="Web-{81B66FCE-9AB9-EAD1-131D-00515F62807C}" dt="2026-08-04T11:36:00.454" v="45"/>
        <pc:sldMkLst>
          <pc:docMk/>
          <pc:sldMk cId="0" sldId="269"/>
        </pc:sldMkLst>
      </pc:sldChg>
      <pc:sldChg chg="add">
        <pc:chgData name="Jannis Döling" userId="S::jannis.doeling@aula.de::82b18e50-dd15-475e-95f7-7ab15888929b" providerId="AD" clId="Web-{81B66FCE-9AB9-EAD1-131D-00515F62807C}" dt="2026-08-04T11:35:59.064" v="32"/>
        <pc:sldMkLst>
          <pc:docMk/>
          <pc:sldMk cId="2025856823" sldId="307"/>
        </pc:sldMkLst>
      </pc:sldChg>
      <pc:sldChg chg="add">
        <pc:chgData name="Jannis Döling" userId="S::jannis.doeling@aula.de::82b18e50-dd15-475e-95f7-7ab15888929b" providerId="AD" clId="Web-{81B66FCE-9AB9-EAD1-131D-00515F62807C}" dt="2026-08-04T11:35:59.173" v="33"/>
        <pc:sldMkLst>
          <pc:docMk/>
          <pc:sldMk cId="1434031243" sldId="308"/>
        </pc:sldMkLst>
      </pc:sldChg>
      <pc:sldChg chg="add">
        <pc:chgData name="Jannis Döling" userId="S::jannis.doeling@aula.de::82b18e50-dd15-475e-95f7-7ab15888929b" providerId="AD" clId="Web-{81B66FCE-9AB9-EAD1-131D-00515F62807C}" dt="2026-08-04T11:35:59.298" v="34"/>
        <pc:sldMkLst>
          <pc:docMk/>
          <pc:sldMk cId="259570899" sldId="309"/>
        </pc:sldMkLst>
      </pc:sldChg>
      <pc:sldChg chg="add">
        <pc:chgData name="Jannis Döling" userId="S::jannis.doeling@aula.de::82b18e50-dd15-475e-95f7-7ab15888929b" providerId="AD" clId="Web-{81B66FCE-9AB9-EAD1-131D-00515F62807C}" dt="2026-08-04T11:35:59.376" v="35"/>
        <pc:sldMkLst>
          <pc:docMk/>
          <pc:sldMk cId="2114708189" sldId="310"/>
        </pc:sldMkLst>
      </pc:sldChg>
      <pc:sldChg chg="add">
        <pc:chgData name="Jannis Döling" userId="S::jannis.doeling@aula.de::82b18e50-dd15-475e-95f7-7ab15888929b" providerId="AD" clId="Web-{81B66FCE-9AB9-EAD1-131D-00515F62807C}" dt="2026-08-04T11:35:59.517" v="36"/>
        <pc:sldMkLst>
          <pc:docMk/>
          <pc:sldMk cId="4202731461" sldId="311"/>
        </pc:sldMkLst>
      </pc:sldChg>
      <pc:sldChg chg="add">
        <pc:chgData name="Jannis Döling" userId="S::jannis.doeling@aula.de::82b18e50-dd15-475e-95f7-7ab15888929b" providerId="AD" clId="Web-{81B66FCE-9AB9-EAD1-131D-00515F62807C}" dt="2026-08-04T11:35:59.595" v="37"/>
        <pc:sldMkLst>
          <pc:docMk/>
          <pc:sldMk cId="3916011518" sldId="312"/>
        </pc:sldMkLst>
      </pc:sldChg>
      <pc:sldChg chg="add">
        <pc:chgData name="Jannis Döling" userId="S::jannis.doeling@aula.de::82b18e50-dd15-475e-95f7-7ab15888929b" providerId="AD" clId="Web-{81B66FCE-9AB9-EAD1-131D-00515F62807C}" dt="2026-08-04T11:35:59.735" v="38"/>
        <pc:sldMkLst>
          <pc:docMk/>
          <pc:sldMk cId="393057794" sldId="313"/>
        </pc:sldMkLst>
      </pc:sldChg>
      <pc:sldChg chg="add">
        <pc:chgData name="Jannis Döling" userId="S::jannis.doeling@aula.de::82b18e50-dd15-475e-95f7-7ab15888929b" providerId="AD" clId="Web-{81B66FCE-9AB9-EAD1-131D-00515F62807C}" dt="2026-08-04T11:35:59.829" v="39"/>
        <pc:sldMkLst>
          <pc:docMk/>
          <pc:sldMk cId="1195455153" sldId="314"/>
        </pc:sldMkLst>
      </pc:sldChg>
      <pc:sldChg chg="add">
        <pc:chgData name="Jannis Döling" userId="S::jannis.doeling@aula.de::82b18e50-dd15-475e-95f7-7ab15888929b" providerId="AD" clId="Web-{81B66FCE-9AB9-EAD1-131D-00515F62807C}" dt="2026-08-04T11:35:59.954" v="40"/>
        <pc:sldMkLst>
          <pc:docMk/>
          <pc:sldMk cId="4105501493" sldId="315"/>
        </pc:sldMkLst>
      </pc:sldChg>
      <pc:sldChg chg="add">
        <pc:chgData name="Jannis Döling" userId="S::jannis.doeling@aula.de::82b18e50-dd15-475e-95f7-7ab15888929b" providerId="AD" clId="Web-{81B66FCE-9AB9-EAD1-131D-00515F62807C}" dt="2026-08-04T11:36:00.032" v="41"/>
        <pc:sldMkLst>
          <pc:docMk/>
          <pc:sldMk cId="306966261" sldId="316"/>
        </pc:sldMkLst>
      </pc:sldChg>
      <pc:sldChg chg="add">
        <pc:chgData name="Jannis Döling" userId="S::jannis.doeling@aula.de::82b18e50-dd15-475e-95f7-7ab15888929b" providerId="AD" clId="Web-{81B66FCE-9AB9-EAD1-131D-00515F62807C}" dt="2026-08-04T11:36:00.157" v="42"/>
        <pc:sldMkLst>
          <pc:docMk/>
          <pc:sldMk cId="930660174" sldId="317"/>
        </pc:sldMkLst>
      </pc:sldChg>
      <pc:sldChg chg="add">
        <pc:chgData name="Jannis Döling" userId="S::jannis.doeling@aula.de::82b18e50-dd15-475e-95f7-7ab15888929b" providerId="AD" clId="Web-{81B66FCE-9AB9-EAD1-131D-00515F62807C}" dt="2026-08-04T11:36:00.251" v="43"/>
        <pc:sldMkLst>
          <pc:docMk/>
          <pc:sldMk cId="897085699" sldId="318"/>
        </pc:sldMkLst>
      </pc:sldChg>
      <pc:sldChg chg="add">
        <pc:chgData name="Jannis Döling" userId="S::jannis.doeling@aula.de::82b18e50-dd15-475e-95f7-7ab15888929b" providerId="AD" clId="Web-{81B66FCE-9AB9-EAD1-131D-00515F62807C}" dt="2026-08-04T11:36:00.376" v="44"/>
        <pc:sldMkLst>
          <pc:docMk/>
          <pc:sldMk cId="4023780396" sldId="319"/>
        </pc:sldMkLst>
      </pc:sldChg>
      <pc:sldChg chg="add">
        <pc:chgData name="Jannis Döling" userId="S::jannis.doeling@aula.de::82b18e50-dd15-475e-95f7-7ab15888929b" providerId="AD" clId="Web-{81B66FCE-9AB9-EAD1-131D-00515F62807C}" dt="2026-08-04T11:36:00.579" v="46"/>
        <pc:sldMkLst>
          <pc:docMk/>
          <pc:sldMk cId="2696562368" sldId="320"/>
        </pc:sldMkLst>
      </pc:sldChg>
      <pc:sldChg chg="add">
        <pc:chgData name="Jannis Döling" userId="S::jannis.doeling@aula.de::82b18e50-dd15-475e-95f7-7ab15888929b" providerId="AD" clId="Web-{81B66FCE-9AB9-EAD1-131D-00515F62807C}" dt="2026-08-04T11:36:00.673" v="47"/>
        <pc:sldMkLst>
          <pc:docMk/>
          <pc:sldMk cId="3354088213" sldId="321"/>
        </pc:sldMkLst>
      </pc:sldChg>
    </pc:docChg>
  </pc:docChgLst>
  <pc:docChgLst>
    <pc:chgData name="Michel Ragotzky" userId="65aa74a5-87b1-4283-a7e1-2376f200cf27" providerId="ADAL" clId="{B63A0D40-9ED3-52D8-AE28-DED2637B4436}"/>
    <pc:docChg chg="undo custSel addSld delSld modSld sldOrd">
      <pc:chgData name="Michel Ragotzky" userId="65aa74a5-87b1-4283-a7e1-2376f200cf27" providerId="ADAL" clId="{B63A0D40-9ED3-52D8-AE28-DED2637B4436}" dt="2026-08-04T17:17:36.558" v="207" actId="207"/>
      <pc:docMkLst>
        <pc:docMk/>
      </pc:docMkLst>
      <pc:sldChg chg="modSp mod">
        <pc:chgData name="Michel Ragotzky" userId="65aa74a5-87b1-4283-a7e1-2376f200cf27" providerId="ADAL" clId="{B63A0D40-9ED3-52D8-AE28-DED2637B4436}" dt="2026-08-04T17:17:36.558" v="207" actId="207"/>
        <pc:sldMkLst>
          <pc:docMk/>
          <pc:sldMk cId="1398297201" sldId="275"/>
        </pc:sldMkLst>
        <pc:spChg chg="mod">
          <ac:chgData name="Michel Ragotzky" userId="65aa74a5-87b1-4283-a7e1-2376f200cf27" providerId="ADAL" clId="{B63A0D40-9ED3-52D8-AE28-DED2637B4436}" dt="2026-08-04T17:17:36.558" v="207" actId="207"/>
          <ac:spMkLst>
            <pc:docMk/>
            <pc:sldMk cId="1398297201" sldId="275"/>
            <ac:spMk id="5" creationId="{EAFA5A96-8547-E118-D688-3AE90230DE50}"/>
          </ac:spMkLst>
        </pc:spChg>
      </pc:sldChg>
      <pc:sldChg chg="modSp mod">
        <pc:chgData name="Michel Ragotzky" userId="65aa74a5-87b1-4283-a7e1-2376f200cf27" providerId="ADAL" clId="{B63A0D40-9ED3-52D8-AE28-DED2637B4436}" dt="2026-08-04T17:02:59.795" v="171" actId="14100"/>
        <pc:sldMkLst>
          <pc:docMk/>
          <pc:sldMk cId="2335428166" sldId="298"/>
        </pc:sldMkLst>
        <pc:picChg chg="mod">
          <ac:chgData name="Michel Ragotzky" userId="65aa74a5-87b1-4283-a7e1-2376f200cf27" providerId="ADAL" clId="{B63A0D40-9ED3-52D8-AE28-DED2637B4436}" dt="2026-08-04T17:02:59.795" v="171" actId="14100"/>
          <ac:picMkLst>
            <pc:docMk/>
            <pc:sldMk cId="2335428166" sldId="298"/>
            <ac:picMk id="5" creationId="{616515DD-F974-8830-0788-276CC7FFC22C}"/>
          </ac:picMkLst>
        </pc:picChg>
      </pc:sldChg>
      <pc:sldChg chg="modSp mod">
        <pc:chgData name="Michel Ragotzky" userId="65aa74a5-87b1-4283-a7e1-2376f200cf27" providerId="ADAL" clId="{B63A0D40-9ED3-52D8-AE28-DED2637B4436}" dt="2026-08-04T15:52:56.088" v="147" actId="20577"/>
        <pc:sldMkLst>
          <pc:docMk/>
          <pc:sldMk cId="2025856823" sldId="307"/>
        </pc:sldMkLst>
        <pc:spChg chg="mod">
          <ac:chgData name="Michel Ragotzky" userId="65aa74a5-87b1-4283-a7e1-2376f200cf27" providerId="ADAL" clId="{B63A0D40-9ED3-52D8-AE28-DED2637B4436}" dt="2026-08-04T15:52:56.088" v="147" actId="20577"/>
          <ac:spMkLst>
            <pc:docMk/>
            <pc:sldMk cId="2025856823" sldId="307"/>
            <ac:spMk id="5" creationId="{00000000-0000-0000-0000-000000000000}"/>
          </ac:spMkLst>
        </pc:spChg>
      </pc:sldChg>
      <pc:sldChg chg="addSp delSp modSp add mod">
        <pc:chgData name="Michel Ragotzky" userId="65aa74a5-87b1-4283-a7e1-2376f200cf27" providerId="ADAL" clId="{B63A0D40-9ED3-52D8-AE28-DED2637B4436}" dt="2026-08-04T15:52:37.072" v="137" actId="1076"/>
        <pc:sldMkLst>
          <pc:docMk/>
          <pc:sldMk cId="3488235049" sldId="322"/>
        </pc:sldMkLst>
        <pc:spChg chg="mod">
          <ac:chgData name="Michel Ragotzky" userId="65aa74a5-87b1-4283-a7e1-2376f200cf27" providerId="ADAL" clId="{B63A0D40-9ED3-52D8-AE28-DED2637B4436}" dt="2026-08-04T15:46:26.723" v="13" actId="1076"/>
          <ac:spMkLst>
            <pc:docMk/>
            <pc:sldMk cId="3488235049" sldId="322"/>
            <ac:spMk id="3" creationId="{27CEDE7F-4E89-A412-0D2B-9970E5AA1544}"/>
          </ac:spMkLst>
        </pc:spChg>
        <pc:spChg chg="mod">
          <ac:chgData name="Michel Ragotzky" userId="65aa74a5-87b1-4283-a7e1-2376f200cf27" providerId="ADAL" clId="{B63A0D40-9ED3-52D8-AE28-DED2637B4436}" dt="2026-08-04T15:52:29.840" v="136" actId="1076"/>
          <ac:spMkLst>
            <pc:docMk/>
            <pc:sldMk cId="3488235049" sldId="322"/>
            <ac:spMk id="5" creationId="{A4939C30-3E71-9A44-4F6F-51A6C91DAA07}"/>
          </ac:spMkLst>
        </pc:spChg>
        <pc:spChg chg="add mod">
          <ac:chgData name="Michel Ragotzky" userId="65aa74a5-87b1-4283-a7e1-2376f200cf27" providerId="ADAL" clId="{B63A0D40-9ED3-52D8-AE28-DED2637B4436}" dt="2026-08-04T15:52:26.305" v="135" actId="1076"/>
          <ac:spMkLst>
            <pc:docMk/>
            <pc:sldMk cId="3488235049" sldId="322"/>
            <ac:spMk id="27" creationId="{71174C67-1E6E-CEA9-EB72-9E3BA1EE202D}"/>
          </ac:spMkLst>
        </pc:spChg>
        <pc:picChg chg="add mod">
          <ac:chgData name="Michel Ragotzky" userId="65aa74a5-87b1-4283-a7e1-2376f200cf27" providerId="ADAL" clId="{B63A0D40-9ED3-52D8-AE28-DED2637B4436}" dt="2026-08-04T15:52:37.072" v="137" actId="1076"/>
          <ac:picMkLst>
            <pc:docMk/>
            <pc:sldMk cId="3488235049" sldId="322"/>
            <ac:picMk id="25" creationId="{3321CB41-BE56-AA1E-714B-7AA67D8A10F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6E364-4654-6F48-BBDC-F2790B637BBA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81A77-E7F9-B844-AD88-E2373143BE6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984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81A77-E7F9-B844-AD88-E2373143BE6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494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81A77-E7F9-B844-AD88-E2373143BE63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907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6FB9F3-954E-0D92-4B7F-D65C74B60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30CD5DD-4D83-93DB-5BF4-C68BFEBDE9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49EAB44-607E-858F-DA7F-48A40F441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FDB114-0723-58C8-3B5C-1868BEF17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E75A08-B4EF-DEFD-5332-98DF917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581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A070A-12DF-36CA-33F4-F538BACB6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C8C71F5-D72A-8DCB-40E5-E320D9F75E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03F14C-D628-3378-D743-476AD2992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149F1F-3892-626D-1EEA-E290AF1F2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B8F9DC-5A5C-5DA7-405C-2A8F57928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6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2257978-FA95-0473-4A35-D150729A1C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3C3D3E6-8484-C695-8A3C-74382F3197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E73321B-0DE5-8D74-3F98-9A28D9F5A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81A379-0FFF-076F-A2A7-FE4B64FE7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F4C3AC-3859-5673-C450-665BEC4D0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077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54F24-71AA-A52D-C2B7-8AD2D17A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DF33459-ACA6-9A59-D4D3-082907707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1710F1-D0A5-5464-2863-3C9A36A01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9978E1-6096-0A22-E894-F60EB3753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FBEDCB-F268-CBE3-456F-C4A7963F8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0226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39E47F-4E60-A405-A58F-CDF85567B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3C9B5E2-72CD-53FD-E924-1AD3504ED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677B19-83BB-5967-8D28-23BF0ACCB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512F00-F9DA-1980-1AE4-CCD342F23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BCE64D-90AF-507A-0392-016F8B954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514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611671-1844-D8FE-817D-B89201F01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F41725A-3E0E-66EC-9C7C-632DFF2308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46F6D6C-2D90-4EB9-E573-F8978832D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9B9B313-CFE5-CAB8-4AFB-E7D75C584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4BA7BB-9AC3-8D55-2473-AFEE07541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E344C99-E5DA-52C9-2D37-3F975B30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1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888644-3598-7308-F1E0-A3473E0A5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0A187F-D430-B2E2-7092-FA865C83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7972AD2-6F96-9AF1-5D38-DC5EEA3FC0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11828A9-9048-FCB3-DE3F-8E8D0CAB6A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097CA6F-930C-272E-9F06-607107A3D4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591E5F0-4688-5995-BD39-E4D708CC4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1E661FC-92A0-DF7F-E8BA-8FBD7981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16BE8EF-2A88-F8AF-FEDD-81C61C301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8502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0CC97F-74FB-A7F2-C8FF-9AB71D8DD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0557D83-3F9E-820C-B659-4AB927A10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363D3C2-9681-16D3-BAF9-131B32EB0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F72DDF-EE68-B115-3015-31F4B42E3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100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4841CB-F237-21A6-1BE4-B8F3E3B4B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0704AA0-56E5-262F-C648-8FFC06FF6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59EB055-4B77-6AF3-53FC-45E82C492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3597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0DB7C5-59D3-B160-20EA-092CBF224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8A5D8F-D161-BA6D-AA30-0990ECF0B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319B90-3A57-3A25-38FD-7C8406A183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E84B206-CD5E-8789-1F01-05D06AB78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8699B1-E22B-B732-6BD6-A08B70A21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7BF8F48-7B9F-AB1C-4F8B-E9990BFC9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3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17FB67-3876-DA43-FB45-835B57EAB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84BBC3B-58CC-0CE4-CEEB-213A64914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A1840FF-9AFB-6B07-0FFF-FA380E99CE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3FC10C6-4337-AB8D-031E-A774B40C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0EF05E5-734D-AEF9-2A51-68F2D16B5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14D445B-A403-024D-6881-3A57B7CFA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893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19829A-8E04-DC01-DD87-47D90575C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19B06BC-9BDA-B52A-1862-C7DFEBCC0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5EA5F1-63E2-2EC1-D75F-9BA423B0D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B55603-A743-41FF-B514-4E4A878BBDE0}" type="datetimeFigureOut">
              <a:rPr lang="de-DE" smtClean="0"/>
              <a:t>20.08.2026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38A933-C28E-AAAA-5E08-03ADFB2995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A69924-2F00-51DA-CF65-6582E46CF3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489EC0-DCE8-47F8-B7CB-EB68D3B863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90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8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svg"/><Relationship Id="rId4" Type="http://schemas.openxmlformats.org/officeDocument/2006/relationships/image" Target="../media/image3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4.png"/><Relationship Id="rId2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svg"/><Relationship Id="rId4" Type="http://schemas.openxmlformats.org/officeDocument/2006/relationships/image" Target="../media/image41.sv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B4E87F-DD61-9EE6-0121-7CC62EFE6A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4" y="2235200"/>
            <a:ext cx="6879771" cy="2387600"/>
          </a:xfrm>
        </p:spPr>
        <p:txBody>
          <a:bodyPr/>
          <a:lstStyle/>
          <a:p>
            <a:pPr algn="l"/>
            <a:r>
              <a:rPr lang="de-DE" b="1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Mitbestimmung in der Schule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145F2E53-867E-D66A-39FB-18C37F080BF1}"/>
              </a:ext>
            </a:extLst>
          </p:cNvPr>
          <p:cNvSpPr txBox="1">
            <a:spLocks/>
          </p:cNvSpPr>
          <p:nvPr/>
        </p:nvSpPr>
        <p:spPr>
          <a:xfrm>
            <a:off x="903514" y="4517570"/>
            <a:ext cx="6879771" cy="537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b="0" i="0" err="1">
                <a:effectLst/>
              </a:rPr>
              <a:t>aula</a:t>
            </a:r>
            <a:r>
              <a:rPr lang="de-DE" sz="2800" b="0" i="0">
                <a:effectLst/>
              </a:rPr>
              <a:t> Einführungsstunden - Einheit 1</a:t>
            </a:r>
            <a:endParaRPr lang="de-DE" sz="28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5A373F2-7116-FB59-6DE2-5881763EDBC9}"/>
              </a:ext>
            </a:extLst>
          </p:cNvPr>
          <p:cNvSpPr txBox="1"/>
          <p:nvPr/>
        </p:nvSpPr>
        <p:spPr>
          <a:xfrm>
            <a:off x="141715" y="6476790"/>
            <a:ext cx="15235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>
                <a:solidFill>
                  <a:schemeClr val="bg1">
                    <a:lumMod val="65000"/>
                  </a:schemeClr>
                </a:solidFill>
              </a:rPr>
              <a:t>Stand August 2026 </a:t>
            </a:r>
          </a:p>
        </p:txBody>
      </p:sp>
    </p:spTree>
    <p:extLst>
      <p:ext uri="{BB962C8B-B14F-4D97-AF65-F5344CB8AC3E}">
        <p14:creationId xmlns:p14="http://schemas.microsoft.com/office/powerpoint/2010/main" val="2799352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1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162DA2-E0A2-17D0-8F31-73EB60BE1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1302BB02-EE2C-FAC5-A1E6-7720D4C1B5DA}"/>
              </a:ext>
            </a:extLst>
          </p:cNvPr>
          <p:cNvSpPr txBox="1"/>
          <p:nvPr/>
        </p:nvSpPr>
        <p:spPr>
          <a:xfrm>
            <a:off x="5236029" y="2275114"/>
            <a:ext cx="5268686" cy="16789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Was passiert mit einer Idee bei </a:t>
            </a:r>
            <a:r>
              <a:rPr lang="de-DE" sz="2400" b="0" i="0" err="1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aula</a:t>
            </a: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?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>
                <a:solidFill>
                  <a:srgbClr val="212450"/>
                </a:solidFill>
                <a:latin typeface="Tahoma"/>
                <a:ea typeface="Tahoma"/>
                <a:cs typeface="Tahoma"/>
              </a:rPr>
              <a:t>Ideen sammeln für unsere Schule</a:t>
            </a: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 </a:t>
            </a:r>
            <a:endParaRPr lang="de-DE" sz="2400">
              <a:solidFill>
                <a:srgbClr val="212450"/>
              </a:solidFill>
              <a:latin typeface="Tahoma"/>
              <a:ea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77447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4004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C199E80E-144A-40F1-8CA1-E84DD06C79A3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536665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Wilde Ideen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333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C775CE9E-13D8-6A3D-509B-CB08D13C07A6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499654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Diskussion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19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ECECD98E-9184-7151-7307-9E732DAE520A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499654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Prüfung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87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4662A9CC-F266-D93C-A325-501D7A710A48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557348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Abstimmung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81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E038BFB1-6E9C-C2BA-8656-56B093C115FC}"/>
              </a:ext>
            </a:extLst>
          </p:cNvPr>
          <p:cNvSpPr txBox="1">
            <a:spLocks/>
          </p:cNvSpPr>
          <p:nvPr/>
        </p:nvSpPr>
        <p:spPr>
          <a:xfrm>
            <a:off x="5529942" y="2039257"/>
            <a:ext cx="499654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Ergebnis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989B406-FC70-E205-E2CA-5CF62B016B67}"/>
              </a:ext>
            </a:extLst>
          </p:cNvPr>
          <p:cNvSpPr txBox="1"/>
          <p:nvPr/>
        </p:nvSpPr>
        <p:spPr>
          <a:xfrm>
            <a:off x="7315199" y="4879255"/>
            <a:ext cx="4173417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54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Umsetzung</a:t>
            </a:r>
          </a:p>
        </p:txBody>
      </p:sp>
    </p:spTree>
    <p:extLst>
      <p:ext uri="{BB962C8B-B14F-4D97-AF65-F5344CB8AC3E}">
        <p14:creationId xmlns:p14="http://schemas.microsoft.com/office/powerpoint/2010/main" val="344485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005B62-1A7C-A0F6-3247-CDB6D9D93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992045-7CB2-0D18-8E1F-569779483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4" y="2235200"/>
            <a:ext cx="6879771" cy="2387600"/>
          </a:xfrm>
        </p:spPr>
        <p:txBody>
          <a:bodyPr/>
          <a:lstStyle/>
          <a:p>
            <a:pPr algn="l"/>
            <a:r>
              <a:rPr lang="de-DE" b="1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Die </a:t>
            </a:r>
            <a:r>
              <a:rPr lang="de-DE" b="1" i="0" err="1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aula</a:t>
            </a:r>
            <a:r>
              <a:rPr lang="de-DE" b="1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Plattform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1CB9CA0A-BDB4-56A2-7312-E12BB58745AD}"/>
              </a:ext>
            </a:extLst>
          </p:cNvPr>
          <p:cNvSpPr txBox="1">
            <a:spLocks/>
          </p:cNvSpPr>
          <p:nvPr/>
        </p:nvSpPr>
        <p:spPr>
          <a:xfrm>
            <a:off x="903514" y="4517570"/>
            <a:ext cx="6879771" cy="537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b="0" i="0" err="1">
                <a:effectLst/>
              </a:rPr>
              <a:t>aula</a:t>
            </a:r>
            <a:r>
              <a:rPr lang="de-DE" sz="2800" b="0" i="0">
                <a:effectLst/>
              </a:rPr>
              <a:t> Einführungsstunden - Einheit 3</a:t>
            </a:r>
            <a:endParaRPr lang="de-DE" sz="28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D1DAC58-1CAE-76BB-80E6-296A383EE35B}"/>
              </a:ext>
            </a:extLst>
          </p:cNvPr>
          <p:cNvSpPr txBox="1"/>
          <p:nvPr/>
        </p:nvSpPr>
        <p:spPr>
          <a:xfrm>
            <a:off x="141715" y="6476790"/>
            <a:ext cx="15235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>
                <a:solidFill>
                  <a:schemeClr val="bg1">
                    <a:lumMod val="65000"/>
                  </a:schemeClr>
                </a:solidFill>
              </a:rPr>
              <a:t>Stand August 2026 </a:t>
            </a:r>
          </a:p>
        </p:txBody>
      </p:sp>
    </p:spTree>
    <p:extLst>
      <p:ext uri="{BB962C8B-B14F-4D97-AF65-F5344CB8AC3E}">
        <p14:creationId xmlns:p14="http://schemas.microsoft.com/office/powerpoint/2010/main" val="2070049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294231-FC2E-4F8B-C2D2-CBAD55F39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8A545AAB-B672-EC1D-D4BE-B3DF5DFCF6BD}"/>
              </a:ext>
            </a:extLst>
          </p:cNvPr>
          <p:cNvSpPr txBox="1"/>
          <p:nvPr/>
        </p:nvSpPr>
        <p:spPr>
          <a:xfrm>
            <a:off x="5236029" y="2275114"/>
            <a:ext cx="5268686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Kennenlernen der </a:t>
            </a:r>
            <a:r>
              <a:rPr lang="de-DE" sz="2400" b="0" i="0" err="1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aula</a:t>
            </a: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-Plattform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>
                <a:solidFill>
                  <a:srgbClr val="212450"/>
                </a:solidFill>
                <a:latin typeface="Tahoma"/>
                <a:ea typeface="Tahoma"/>
                <a:cs typeface="Tahoma"/>
              </a:rPr>
              <a:t>Eine Beispielidee kennenlernen und verfolgen </a:t>
            </a:r>
            <a:endParaRPr lang="de-DE" sz="2400" b="0" i="0">
              <a:solidFill>
                <a:srgbClr val="212450"/>
              </a:solidFill>
              <a:effectLst/>
              <a:latin typeface="Tahoma"/>
              <a:ea typeface="Tahoma"/>
              <a:cs typeface="Tahom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err="1">
                <a:solidFill>
                  <a:srgbClr val="212450"/>
                </a:solidFill>
                <a:latin typeface="Tahoma"/>
                <a:ea typeface="Tahoma"/>
                <a:cs typeface="Tahoma"/>
              </a:rPr>
              <a:t>a</a:t>
            </a:r>
            <a:r>
              <a:rPr lang="de-DE" sz="2400" b="0" i="0" err="1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ula</a:t>
            </a: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-Quiz</a:t>
            </a:r>
            <a:endParaRPr lang="de-DE" sz="24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4440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18B7CF-55D8-B6EF-FC14-352726241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5B15DDBC-ABB6-77D6-E996-116423680F8E}"/>
              </a:ext>
            </a:extLst>
          </p:cNvPr>
          <p:cNvSpPr txBox="1"/>
          <p:nvPr/>
        </p:nvSpPr>
        <p:spPr>
          <a:xfrm>
            <a:off x="5236029" y="2275114"/>
            <a:ext cx="5268686" cy="36933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Wie </a:t>
            </a:r>
            <a:r>
              <a:rPr lang="de-DE" sz="2400">
                <a:solidFill>
                  <a:srgbClr val="212450"/>
                </a:solidFill>
                <a:latin typeface="Tahoma"/>
                <a:ea typeface="Tahoma"/>
                <a:cs typeface="Tahoma"/>
              </a:rPr>
              <a:t>viel </a:t>
            </a: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kannst du mitbestimmen?</a:t>
            </a:r>
            <a:endParaRPr lang="de-DE" sz="2400">
              <a:solidFill>
                <a:srgbClr val="212450"/>
              </a:solidFill>
              <a:latin typeface="Tahoma"/>
              <a:ea typeface="Tahoma"/>
              <a:cs typeface="Tahom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Wie läuft </a:t>
            </a:r>
            <a:r>
              <a:rPr lang="de-DE" sz="2400">
                <a:solidFill>
                  <a:srgbClr val="212450"/>
                </a:solidFill>
                <a:latin typeface="Tahoma"/>
                <a:ea typeface="Tahoma"/>
                <a:cs typeface="Tahoma"/>
              </a:rPr>
              <a:t>Mitbestimmung</a:t>
            </a: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 an unserer Schule?</a:t>
            </a:r>
            <a:endParaRPr lang="de-DE" sz="2400">
              <a:solidFill>
                <a:srgbClr val="212450"/>
              </a:solidFill>
              <a:latin typeface="Tahoma"/>
              <a:ea typeface="Tahoma"/>
              <a:cs typeface="Tahom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Recht auf Mitbestimmung?</a:t>
            </a:r>
            <a:endParaRPr lang="de-DE" sz="24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Warum ist Mitbestimmung in der Schule wichtig?</a:t>
            </a:r>
            <a:endParaRPr lang="de-DE" sz="24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3771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8C8E3A-A048-E14D-92FB-A5E10E1F90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970" y="1738075"/>
            <a:ext cx="3879715" cy="119967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„Ich</a:t>
            </a:r>
            <a:r>
              <a:rPr lang="de-DE"/>
              <a:t> </a:t>
            </a:r>
            <a:r>
              <a: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 einen Motto-Tag </a:t>
            </a:r>
          </a:p>
          <a:p>
            <a:pPr marL="0" indent="0" algn="ctr">
              <a:buNone/>
            </a:pPr>
            <a:r>
              <a:rPr lang="de-DE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organisieren!“</a:t>
            </a:r>
          </a:p>
        </p:txBody>
      </p:sp>
    </p:spTree>
    <p:extLst>
      <p:ext uri="{BB962C8B-B14F-4D97-AF65-F5344CB8AC3E}">
        <p14:creationId xmlns:p14="http://schemas.microsoft.com/office/powerpoint/2010/main" val="2747912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9F58016-C37D-C613-ABA9-9421F0C53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63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CB82D1-9EE2-F4C6-9786-12E970D87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C9BAF1C-E50E-1A13-463D-85D7ECF2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24" y="226876"/>
            <a:ext cx="9610151" cy="640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8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1A6B5-1E5F-6A99-C639-E073E22FE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1306A887-5CBB-C7CA-A9EC-FAC1EA99F986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536665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Wilde Ideen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6932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2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F9794E-BEBE-4812-6782-9558EC477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08580BF-34F2-6B12-20C5-8908D083E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92" y="229026"/>
            <a:ext cx="10423416" cy="639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1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2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FF0B4B-E015-37BA-4070-D8E2B55B1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35F1997F-9C26-C309-9261-9780A33BB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0"/>
          <a:stretch>
            <a:fillRect/>
          </a:stretch>
        </p:blipFill>
        <p:spPr>
          <a:xfrm>
            <a:off x="1207345" y="229472"/>
            <a:ext cx="9777310" cy="639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92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2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346640-1ADE-3A0C-2091-66FA280EE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B4EAC6A-A3E5-DB88-AA98-97C14DDDE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527" y="242637"/>
            <a:ext cx="9434945" cy="637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28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2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ADA987-A294-51DC-7E8D-ACD0FB69A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0649F389-8915-DB7F-B94A-FD466ADC5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72" y="192232"/>
            <a:ext cx="10007255" cy="647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98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491C0F-BE8E-D5BC-D8AE-CB32CBA8D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1F6DD89-36D2-BE28-4420-9D8110BCE8BF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499654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Diskussion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5496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D177E8-3EB3-A3F3-85F7-F88FA4257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47A7835-2BD6-A10C-1D02-FE4FD3E75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06" y="285750"/>
            <a:ext cx="9616787" cy="641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300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1AA27E8A-787F-1DFE-32C0-FABC769BE559}"/>
              </a:ext>
            </a:extLst>
          </p:cNvPr>
          <p:cNvSpPr txBox="1">
            <a:spLocks/>
          </p:cNvSpPr>
          <p:nvPr/>
        </p:nvSpPr>
        <p:spPr>
          <a:xfrm>
            <a:off x="1273629" y="772884"/>
            <a:ext cx="6879771" cy="18251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Wie viel kannst du mitbestimmen?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2AF1EDA-6BB2-7F92-59BA-A3BD81CFA603}"/>
              </a:ext>
            </a:extLst>
          </p:cNvPr>
          <p:cNvSpPr txBox="1"/>
          <p:nvPr/>
        </p:nvSpPr>
        <p:spPr>
          <a:xfrm>
            <a:off x="326572" y="316467"/>
            <a:ext cx="1894114" cy="369332"/>
          </a:xfrm>
          <a:prstGeom prst="rect">
            <a:avLst/>
          </a:prstGeom>
          <a:solidFill>
            <a:srgbClr val="75E08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Gruppenarbeit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AE4660D-59E9-EA24-6DD5-2A23DD0547F9}"/>
              </a:ext>
            </a:extLst>
          </p:cNvPr>
          <p:cNvSpPr txBox="1"/>
          <p:nvPr/>
        </p:nvSpPr>
        <p:spPr>
          <a:xfrm>
            <a:off x="6095999" y="2510970"/>
            <a:ext cx="2264228" cy="584775"/>
          </a:xfrm>
          <a:prstGeom prst="rect">
            <a:avLst/>
          </a:prstGeom>
          <a:solidFill>
            <a:srgbClr val="FFECB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Zuhause</a:t>
            </a:r>
            <a:endParaRPr lang="de-DE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8E6D9F2-E112-F422-A374-DFB90D5820E6}"/>
              </a:ext>
            </a:extLst>
          </p:cNvPr>
          <p:cNvSpPr txBox="1"/>
          <p:nvPr/>
        </p:nvSpPr>
        <p:spPr>
          <a:xfrm>
            <a:off x="6096000" y="3469868"/>
            <a:ext cx="3820886" cy="584775"/>
          </a:xfrm>
          <a:prstGeom prst="rect">
            <a:avLst/>
          </a:prstGeom>
          <a:solidFill>
            <a:srgbClr val="FFECB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 Freundeskreis</a:t>
            </a:r>
            <a:endParaRPr lang="de-DE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3E3CE08-381D-77D4-D7C6-10509F1C5EDE}"/>
              </a:ext>
            </a:extLst>
          </p:cNvPr>
          <p:cNvSpPr txBox="1"/>
          <p:nvPr/>
        </p:nvSpPr>
        <p:spPr>
          <a:xfrm>
            <a:off x="6096000" y="4428766"/>
            <a:ext cx="3135086" cy="584775"/>
          </a:xfrm>
          <a:prstGeom prst="rect">
            <a:avLst/>
          </a:prstGeom>
          <a:solidFill>
            <a:srgbClr val="FFECB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der Schule</a:t>
            </a:r>
            <a:endParaRPr lang="de-DE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71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903187-FC4C-4F3F-E7B3-6F2238A3A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4690387-EFD3-37BA-0D30-D47180738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53" y="244124"/>
            <a:ext cx="9810293" cy="636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59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747910-0FAA-BE88-E227-662C1D8A9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79A688D-50E5-F737-7BF4-C6E471B95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71" y="119380"/>
            <a:ext cx="9823458" cy="661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888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C946EFF-E458-B1EF-A01C-4EE913446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951" y="105688"/>
            <a:ext cx="9864098" cy="664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281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58EC39-1677-C90E-6E5B-A9D29803D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EA7235C2-65F9-242A-632C-99E5B36EF9EC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499654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Prüfung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895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E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33E0E6-F554-6E91-2796-9C4BC4CF3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3268CC5-8E39-27C3-B261-9259C6724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489" y="208665"/>
            <a:ext cx="10059021" cy="644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44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E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7B4C23-1560-9D30-71FF-BC4E26F6A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67160FF7-EDDC-9FF4-9018-BC7435720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58" y="222673"/>
            <a:ext cx="9711084" cy="641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442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5C790E-D462-7FAF-4C51-21D07EB0C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F35B5E7-ED2D-AB5B-BC23-BE30AACA0511}"/>
              </a:ext>
            </a:extLst>
          </p:cNvPr>
          <p:cNvSpPr txBox="1">
            <a:spLocks/>
          </p:cNvSpPr>
          <p:nvPr/>
        </p:nvSpPr>
        <p:spPr>
          <a:xfrm>
            <a:off x="4963885" y="2235200"/>
            <a:ext cx="557348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Abstimmung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105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F3FF3DE-81B6-AE61-CE36-0CE2174DF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97" y="317908"/>
            <a:ext cx="9783806" cy="622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93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C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54057-9086-3927-8E87-3609E6D61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4B1116-F2DE-3AF8-88F3-D6A6DE257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" r="1984"/>
          <a:stretch>
            <a:fillRect/>
          </a:stretch>
        </p:blipFill>
        <p:spPr>
          <a:xfrm>
            <a:off x="1147522" y="228600"/>
            <a:ext cx="989695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076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D4F6EE-8D99-C8F7-32E4-981569B6A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6599784A-231E-4D8F-4826-9E381FE8D185}"/>
              </a:ext>
            </a:extLst>
          </p:cNvPr>
          <p:cNvSpPr txBox="1">
            <a:spLocks/>
          </p:cNvSpPr>
          <p:nvPr/>
        </p:nvSpPr>
        <p:spPr>
          <a:xfrm>
            <a:off x="5529942" y="2039257"/>
            <a:ext cx="4996543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Ergebnis</a:t>
            </a:r>
            <a:endParaRPr lang="de-DE" sz="6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0183BF1-FD54-AA93-0658-20FA4AE4CD0C}"/>
              </a:ext>
            </a:extLst>
          </p:cNvPr>
          <p:cNvSpPr txBox="1"/>
          <p:nvPr/>
        </p:nvSpPr>
        <p:spPr>
          <a:xfrm>
            <a:off x="7315199" y="4879255"/>
            <a:ext cx="4173417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54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Umsetzung</a:t>
            </a:r>
          </a:p>
        </p:txBody>
      </p:sp>
    </p:spTree>
    <p:extLst>
      <p:ext uri="{BB962C8B-B14F-4D97-AF65-F5344CB8AC3E}">
        <p14:creationId xmlns:p14="http://schemas.microsoft.com/office/powerpoint/2010/main" val="2959410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E26C317E-3168-5FB6-6E00-88C002E77D4A}"/>
              </a:ext>
            </a:extLst>
          </p:cNvPr>
          <p:cNvSpPr txBox="1">
            <a:spLocks/>
          </p:cNvSpPr>
          <p:nvPr/>
        </p:nvSpPr>
        <p:spPr>
          <a:xfrm>
            <a:off x="5007430" y="1614716"/>
            <a:ext cx="5910942" cy="20864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de-DE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Wie läuft Mitbestimmung an unserer Schule?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9216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9E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DFCC35-9BF1-1F46-3CAA-07A468D66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43D53CF-4C65-174A-7C4E-D6A25B216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684" y="344703"/>
            <a:ext cx="9514632" cy="616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381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251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B9AD6-4A4F-97AD-7EB6-DA3E31244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9769947-2C8B-33DD-BB3E-F932F33D457D}"/>
              </a:ext>
            </a:extLst>
          </p:cNvPr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7CEDE7F-4E89-A412-0D2B-9970E5AA1544}"/>
              </a:ext>
            </a:extLst>
          </p:cNvPr>
          <p:cNvSpPr/>
          <p:nvPr/>
        </p:nvSpPr>
        <p:spPr>
          <a:xfrm rot="13569174">
            <a:off x="-1579810" y="490829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56996BB-7E01-E5F9-78B0-0FC1539279DE}"/>
              </a:ext>
            </a:extLst>
          </p:cNvPr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4939C30-3E71-9A44-4F6F-51A6C91DAA07}"/>
              </a:ext>
            </a:extLst>
          </p:cNvPr>
          <p:cNvSpPr txBox="1"/>
          <p:nvPr/>
        </p:nvSpPr>
        <p:spPr>
          <a:xfrm>
            <a:off x="951085" y="1126091"/>
            <a:ext cx="10289829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5133"/>
              </a:lnSpc>
            </a:pPr>
            <a:r>
              <a:rPr lang="en-US" sz="6000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Herzlich</a:t>
            </a:r>
            <a:r>
              <a:rPr lang="en-US" sz="60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</a:t>
            </a:r>
            <a:r>
              <a:rPr lang="en-US" sz="6000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Willkommen</a:t>
            </a:r>
            <a:endParaRPr lang="en-US" sz="6000" b="1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Vision 1 Heavy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3321CB41-BE56-AA1E-714B-7AA67D8A1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201" y="3157577"/>
            <a:ext cx="3202018" cy="3046512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1174C67-1E6E-CEA9-EB72-9E3BA1EE202D}"/>
              </a:ext>
            </a:extLst>
          </p:cNvPr>
          <p:cNvSpPr txBox="1"/>
          <p:nvPr/>
        </p:nvSpPr>
        <p:spPr>
          <a:xfrm>
            <a:off x="2711353" y="2179463"/>
            <a:ext cx="7329714" cy="746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5133"/>
              </a:lnSpc>
            </a:pPr>
            <a:r>
              <a:rPr lang="en-US" sz="6000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zum</a:t>
            </a:r>
            <a:r>
              <a:rPr lang="en-US" sz="60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aula Quiz!</a:t>
            </a:r>
          </a:p>
        </p:txBody>
      </p:sp>
    </p:spTree>
    <p:extLst>
      <p:ext uri="{BB962C8B-B14F-4D97-AF65-F5344CB8AC3E}">
        <p14:creationId xmlns:p14="http://schemas.microsoft.com/office/powerpoint/2010/main" val="34882350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0" y="652780"/>
            <a:ext cx="10994571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Warum</a:t>
            </a: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</a:t>
            </a:r>
            <a:r>
              <a:rPr lang="en-US" sz="4666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postet</a:t>
            </a: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Emilia </a:t>
            </a:r>
            <a:r>
              <a:rPr lang="en-US" sz="4666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ihre</a:t>
            </a: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Idee „Motto-Tag“ </a:t>
            </a:r>
            <a:r>
              <a:rPr lang="en-US" sz="4666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im</a:t>
            </a: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Raum „Schule“?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4877065" cy="840049"/>
            <a:chOff x="0" y="0"/>
            <a:chExt cx="2496489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96489" cy="430007"/>
            </a:xfrm>
            <a:custGeom>
              <a:avLst/>
              <a:gdLst/>
              <a:ahLst/>
              <a:cxnLst/>
              <a:rect l="l" t="t" r="r" b="b"/>
              <a:pathLst>
                <a:path w="2496489" h="430007">
                  <a:moveTo>
                    <a:pt x="21166" y="0"/>
                  </a:moveTo>
                  <a:lnTo>
                    <a:pt x="2475323" y="0"/>
                  </a:lnTo>
                  <a:cubicBezTo>
                    <a:pt x="2487013" y="0"/>
                    <a:pt x="2496489" y="9476"/>
                    <a:pt x="2496489" y="21166"/>
                  </a:cubicBezTo>
                  <a:lnTo>
                    <a:pt x="2496489" y="408842"/>
                  </a:lnTo>
                  <a:cubicBezTo>
                    <a:pt x="2496489" y="420531"/>
                    <a:pt x="2487013" y="430007"/>
                    <a:pt x="2475323" y="430007"/>
                  </a:cubicBezTo>
                  <a:lnTo>
                    <a:pt x="21166" y="430007"/>
                  </a:lnTo>
                  <a:cubicBezTo>
                    <a:pt x="9476" y="430007"/>
                    <a:pt x="0" y="420531"/>
                    <a:pt x="0" y="408842"/>
                  </a:cubicBezTo>
                  <a:lnTo>
                    <a:pt x="0" y="21166"/>
                  </a:lnTo>
                  <a:cubicBezTo>
                    <a:pt x="0" y="9476"/>
                    <a:pt x="9476" y="0"/>
                    <a:pt x="21166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496489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4877065" cy="840049"/>
            <a:chOff x="0" y="0"/>
            <a:chExt cx="2496489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96489" cy="430007"/>
            </a:xfrm>
            <a:custGeom>
              <a:avLst/>
              <a:gdLst/>
              <a:ahLst/>
              <a:cxnLst/>
              <a:rect l="l" t="t" r="r" b="b"/>
              <a:pathLst>
                <a:path w="2496489" h="430007">
                  <a:moveTo>
                    <a:pt x="21166" y="0"/>
                  </a:moveTo>
                  <a:lnTo>
                    <a:pt x="2475323" y="0"/>
                  </a:lnTo>
                  <a:cubicBezTo>
                    <a:pt x="2487013" y="0"/>
                    <a:pt x="2496489" y="9476"/>
                    <a:pt x="2496489" y="21166"/>
                  </a:cubicBezTo>
                  <a:lnTo>
                    <a:pt x="2496489" y="408842"/>
                  </a:lnTo>
                  <a:cubicBezTo>
                    <a:pt x="2496489" y="420531"/>
                    <a:pt x="2487013" y="430007"/>
                    <a:pt x="2475323" y="430007"/>
                  </a:cubicBezTo>
                  <a:lnTo>
                    <a:pt x="21166" y="430007"/>
                  </a:lnTo>
                  <a:cubicBezTo>
                    <a:pt x="9476" y="430007"/>
                    <a:pt x="0" y="420531"/>
                    <a:pt x="0" y="408842"/>
                  </a:cubicBezTo>
                  <a:lnTo>
                    <a:pt x="0" y="21166"/>
                  </a:lnTo>
                  <a:cubicBezTo>
                    <a:pt x="0" y="9476"/>
                    <a:pt x="9476" y="0"/>
                    <a:pt x="21166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496489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4877065" cy="840049"/>
            <a:chOff x="0" y="0"/>
            <a:chExt cx="2496489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96489" cy="430007"/>
            </a:xfrm>
            <a:custGeom>
              <a:avLst/>
              <a:gdLst/>
              <a:ahLst/>
              <a:cxnLst/>
              <a:rect l="l" t="t" r="r" b="b"/>
              <a:pathLst>
                <a:path w="2496489" h="430007">
                  <a:moveTo>
                    <a:pt x="21166" y="0"/>
                  </a:moveTo>
                  <a:lnTo>
                    <a:pt x="2475323" y="0"/>
                  </a:lnTo>
                  <a:cubicBezTo>
                    <a:pt x="2487013" y="0"/>
                    <a:pt x="2496489" y="9476"/>
                    <a:pt x="2496489" y="21166"/>
                  </a:cubicBezTo>
                  <a:lnTo>
                    <a:pt x="2496489" y="408842"/>
                  </a:lnTo>
                  <a:cubicBezTo>
                    <a:pt x="2496489" y="420531"/>
                    <a:pt x="2487013" y="430007"/>
                    <a:pt x="2475323" y="430007"/>
                  </a:cubicBezTo>
                  <a:lnTo>
                    <a:pt x="21166" y="430007"/>
                  </a:lnTo>
                  <a:cubicBezTo>
                    <a:pt x="9476" y="430007"/>
                    <a:pt x="0" y="420531"/>
                    <a:pt x="0" y="408842"/>
                  </a:cubicBezTo>
                  <a:lnTo>
                    <a:pt x="0" y="21166"/>
                  </a:lnTo>
                  <a:cubicBezTo>
                    <a:pt x="0" y="9476"/>
                    <a:pt x="9476" y="0"/>
                    <a:pt x="21166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496489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2" y="2671501"/>
            <a:ext cx="4530094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Weil </a:t>
            </a:r>
            <a:r>
              <a:rPr lang="en-US" sz="1997" spc="-19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nur</a:t>
            </a: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 </a:t>
            </a:r>
            <a:r>
              <a:rPr lang="en-US" sz="1997" spc="-19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dort</a:t>
            </a: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 Ideen </a:t>
            </a:r>
            <a:r>
              <a:rPr lang="en-US" sz="1997" spc="-19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geprüft</a:t>
            </a: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 </a:t>
            </a:r>
            <a:r>
              <a:rPr lang="en-US" sz="1997" spc="-19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werden</a:t>
            </a: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.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2" y="3684514"/>
            <a:ext cx="4530094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Weil die Idee die ganze Schule betrifft und alle darüber abstimmen sollen.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2" y="4840483"/>
            <a:ext cx="4608621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Weil man im Raum „Schule“ mehr Likes bekommen kann.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8568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9766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b) Weil die Idee</a:t>
            </a:r>
            <a:r>
              <a:rPr lang="en-US" sz="2800" u="none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di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e ganze Schule betrifft und alle darüber abstimmen sollen.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0312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0" y="652780"/>
            <a:ext cx="8805333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Was </a:t>
            </a:r>
            <a:r>
              <a:rPr lang="en-US" sz="4666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zeigen</a:t>
            </a: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 Likes auf der aula-</a:t>
            </a:r>
            <a:r>
              <a:rPr lang="en-US" sz="4666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Plattform</a:t>
            </a: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4460458" cy="840049"/>
            <a:chOff x="0" y="0"/>
            <a:chExt cx="2283234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4460458" cy="840049"/>
            <a:chOff x="0" y="0"/>
            <a:chExt cx="2283234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4460458" cy="840049"/>
            <a:chOff x="0" y="0"/>
            <a:chExt cx="2283234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3" y="2528545"/>
            <a:ext cx="3993491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Welche Idee schon gewonnen hat.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3" y="3684514"/>
            <a:ext cx="3993491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Welche Ideen viele Menschen wichtig finden.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3" y="4840482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Welche Ideen umgesetzt werden.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708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4520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b) Welche Ideen</a:t>
            </a:r>
            <a:r>
              <a:rPr lang="en-US" sz="2800" u="none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vi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ele Menschen wichtig finden.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7081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5800" y="341185"/>
            <a:ext cx="8805333" cy="2008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Welche Idee würde ebenfalls in die Themenbox „Letzter Tag vor den Ferien“ passen?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5664200" cy="840049"/>
            <a:chOff x="0" y="0"/>
            <a:chExt cx="2899410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899410" cy="430007"/>
            </a:xfrm>
            <a:custGeom>
              <a:avLst/>
              <a:gdLst/>
              <a:ahLst/>
              <a:cxnLst/>
              <a:rect l="l" t="t" r="r" b="b"/>
              <a:pathLst>
                <a:path w="2899410" h="430007">
                  <a:moveTo>
                    <a:pt x="18224" y="0"/>
                  </a:moveTo>
                  <a:lnTo>
                    <a:pt x="2881186" y="0"/>
                  </a:lnTo>
                  <a:cubicBezTo>
                    <a:pt x="2891251" y="0"/>
                    <a:pt x="2899410" y="8159"/>
                    <a:pt x="2899410" y="18224"/>
                  </a:cubicBezTo>
                  <a:lnTo>
                    <a:pt x="2899410" y="411783"/>
                  </a:lnTo>
                  <a:cubicBezTo>
                    <a:pt x="2899410" y="421848"/>
                    <a:pt x="2891251" y="430007"/>
                    <a:pt x="2881186" y="430007"/>
                  </a:cubicBezTo>
                  <a:lnTo>
                    <a:pt x="18224" y="430007"/>
                  </a:lnTo>
                  <a:cubicBezTo>
                    <a:pt x="13391" y="430007"/>
                    <a:pt x="8755" y="428087"/>
                    <a:pt x="5338" y="424670"/>
                  </a:cubicBezTo>
                  <a:cubicBezTo>
                    <a:pt x="1920" y="421252"/>
                    <a:pt x="0" y="416616"/>
                    <a:pt x="0" y="411783"/>
                  </a:cubicBezTo>
                  <a:lnTo>
                    <a:pt x="0" y="18224"/>
                  </a:lnTo>
                  <a:cubicBezTo>
                    <a:pt x="0" y="8159"/>
                    <a:pt x="8159" y="0"/>
                    <a:pt x="18224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899410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5664200" cy="840049"/>
            <a:chOff x="0" y="0"/>
            <a:chExt cx="2899410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99410" cy="430007"/>
            </a:xfrm>
            <a:custGeom>
              <a:avLst/>
              <a:gdLst/>
              <a:ahLst/>
              <a:cxnLst/>
              <a:rect l="l" t="t" r="r" b="b"/>
              <a:pathLst>
                <a:path w="2899410" h="430007">
                  <a:moveTo>
                    <a:pt x="18224" y="0"/>
                  </a:moveTo>
                  <a:lnTo>
                    <a:pt x="2881186" y="0"/>
                  </a:lnTo>
                  <a:cubicBezTo>
                    <a:pt x="2891251" y="0"/>
                    <a:pt x="2899410" y="8159"/>
                    <a:pt x="2899410" y="18224"/>
                  </a:cubicBezTo>
                  <a:lnTo>
                    <a:pt x="2899410" y="411783"/>
                  </a:lnTo>
                  <a:cubicBezTo>
                    <a:pt x="2899410" y="421848"/>
                    <a:pt x="2891251" y="430007"/>
                    <a:pt x="2881186" y="430007"/>
                  </a:cubicBezTo>
                  <a:lnTo>
                    <a:pt x="18224" y="430007"/>
                  </a:lnTo>
                  <a:cubicBezTo>
                    <a:pt x="13391" y="430007"/>
                    <a:pt x="8755" y="428087"/>
                    <a:pt x="5338" y="424670"/>
                  </a:cubicBezTo>
                  <a:cubicBezTo>
                    <a:pt x="1920" y="421252"/>
                    <a:pt x="0" y="416616"/>
                    <a:pt x="0" y="411783"/>
                  </a:cubicBezTo>
                  <a:lnTo>
                    <a:pt x="0" y="18224"/>
                  </a:lnTo>
                  <a:cubicBezTo>
                    <a:pt x="0" y="8159"/>
                    <a:pt x="8159" y="0"/>
                    <a:pt x="18224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899410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5664200" cy="840049"/>
            <a:chOff x="0" y="0"/>
            <a:chExt cx="2899410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99410" cy="430007"/>
            </a:xfrm>
            <a:custGeom>
              <a:avLst/>
              <a:gdLst/>
              <a:ahLst/>
              <a:cxnLst/>
              <a:rect l="l" t="t" r="r" b="b"/>
              <a:pathLst>
                <a:path w="2899410" h="430007">
                  <a:moveTo>
                    <a:pt x="18224" y="0"/>
                  </a:moveTo>
                  <a:lnTo>
                    <a:pt x="2881186" y="0"/>
                  </a:lnTo>
                  <a:cubicBezTo>
                    <a:pt x="2891251" y="0"/>
                    <a:pt x="2899410" y="8159"/>
                    <a:pt x="2899410" y="18224"/>
                  </a:cubicBezTo>
                  <a:lnTo>
                    <a:pt x="2899410" y="411783"/>
                  </a:lnTo>
                  <a:cubicBezTo>
                    <a:pt x="2899410" y="421848"/>
                    <a:pt x="2891251" y="430007"/>
                    <a:pt x="2881186" y="430007"/>
                  </a:cubicBezTo>
                  <a:lnTo>
                    <a:pt x="18224" y="430007"/>
                  </a:lnTo>
                  <a:cubicBezTo>
                    <a:pt x="13391" y="430007"/>
                    <a:pt x="8755" y="428087"/>
                    <a:pt x="5338" y="424670"/>
                  </a:cubicBezTo>
                  <a:cubicBezTo>
                    <a:pt x="1920" y="421252"/>
                    <a:pt x="0" y="416616"/>
                    <a:pt x="0" y="411783"/>
                  </a:cubicBezTo>
                  <a:lnTo>
                    <a:pt x="0" y="18224"/>
                  </a:lnTo>
                  <a:cubicBezTo>
                    <a:pt x="0" y="8159"/>
                    <a:pt x="8159" y="0"/>
                    <a:pt x="18224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899410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2" y="2528545"/>
            <a:ext cx="5545008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Am letzten Schultag soll es ein gemeinsames Picknick auf dem Schulhof geben.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2" y="3827470"/>
            <a:ext cx="5328454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Die Klasse 8c möchte die Sitzordnung ändern.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96000" y="4980919"/>
            <a:ext cx="5424358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Die Mensa soll jeden Freitag Pizza anbieten.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27314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9766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a) Am letzten Schultag soll es ein gemeinsames Picknick auf dem Schulhof geben.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0115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0" y="652780"/>
            <a:ext cx="8805333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Was passiert bei aula in der Phase “Diskussion”?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5403850" cy="840049"/>
            <a:chOff x="0" y="0"/>
            <a:chExt cx="2766141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766141" cy="430007"/>
            </a:xfrm>
            <a:custGeom>
              <a:avLst/>
              <a:gdLst/>
              <a:ahLst/>
              <a:cxnLst/>
              <a:rect l="l" t="t" r="r" b="b"/>
              <a:pathLst>
                <a:path w="2766141" h="430007">
                  <a:moveTo>
                    <a:pt x="19102" y="0"/>
                  </a:moveTo>
                  <a:lnTo>
                    <a:pt x="2747039" y="0"/>
                  </a:lnTo>
                  <a:cubicBezTo>
                    <a:pt x="2752105" y="0"/>
                    <a:pt x="2756964" y="2013"/>
                    <a:pt x="2760546" y="5595"/>
                  </a:cubicBezTo>
                  <a:cubicBezTo>
                    <a:pt x="2764129" y="9177"/>
                    <a:pt x="2766141" y="14036"/>
                    <a:pt x="2766141" y="19102"/>
                  </a:cubicBezTo>
                  <a:lnTo>
                    <a:pt x="2766141" y="410905"/>
                  </a:lnTo>
                  <a:cubicBezTo>
                    <a:pt x="2766141" y="421455"/>
                    <a:pt x="2757589" y="430007"/>
                    <a:pt x="2747039" y="430007"/>
                  </a:cubicBezTo>
                  <a:lnTo>
                    <a:pt x="19102" y="430007"/>
                  </a:lnTo>
                  <a:cubicBezTo>
                    <a:pt x="14036" y="430007"/>
                    <a:pt x="9177" y="427995"/>
                    <a:pt x="5595" y="424412"/>
                  </a:cubicBezTo>
                  <a:cubicBezTo>
                    <a:pt x="2013" y="420830"/>
                    <a:pt x="0" y="415971"/>
                    <a:pt x="0" y="410905"/>
                  </a:cubicBezTo>
                  <a:lnTo>
                    <a:pt x="0" y="19102"/>
                  </a:lnTo>
                  <a:cubicBezTo>
                    <a:pt x="0" y="8552"/>
                    <a:pt x="8552" y="0"/>
                    <a:pt x="1910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766141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5403850" cy="840049"/>
            <a:chOff x="0" y="0"/>
            <a:chExt cx="2766141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766141" cy="430007"/>
            </a:xfrm>
            <a:custGeom>
              <a:avLst/>
              <a:gdLst/>
              <a:ahLst/>
              <a:cxnLst/>
              <a:rect l="l" t="t" r="r" b="b"/>
              <a:pathLst>
                <a:path w="2766141" h="430007">
                  <a:moveTo>
                    <a:pt x="19102" y="0"/>
                  </a:moveTo>
                  <a:lnTo>
                    <a:pt x="2747039" y="0"/>
                  </a:lnTo>
                  <a:cubicBezTo>
                    <a:pt x="2752105" y="0"/>
                    <a:pt x="2756964" y="2013"/>
                    <a:pt x="2760546" y="5595"/>
                  </a:cubicBezTo>
                  <a:cubicBezTo>
                    <a:pt x="2764129" y="9177"/>
                    <a:pt x="2766141" y="14036"/>
                    <a:pt x="2766141" y="19102"/>
                  </a:cubicBezTo>
                  <a:lnTo>
                    <a:pt x="2766141" y="410905"/>
                  </a:lnTo>
                  <a:cubicBezTo>
                    <a:pt x="2766141" y="421455"/>
                    <a:pt x="2757589" y="430007"/>
                    <a:pt x="2747039" y="430007"/>
                  </a:cubicBezTo>
                  <a:lnTo>
                    <a:pt x="19102" y="430007"/>
                  </a:lnTo>
                  <a:cubicBezTo>
                    <a:pt x="14036" y="430007"/>
                    <a:pt x="9177" y="427995"/>
                    <a:pt x="5595" y="424412"/>
                  </a:cubicBezTo>
                  <a:cubicBezTo>
                    <a:pt x="2013" y="420830"/>
                    <a:pt x="0" y="415971"/>
                    <a:pt x="0" y="410905"/>
                  </a:cubicBezTo>
                  <a:lnTo>
                    <a:pt x="0" y="19102"/>
                  </a:lnTo>
                  <a:cubicBezTo>
                    <a:pt x="0" y="8552"/>
                    <a:pt x="8552" y="0"/>
                    <a:pt x="1910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766141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5403850" cy="1434161"/>
            <a:chOff x="0" y="0"/>
            <a:chExt cx="2766141" cy="73412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766141" cy="734123"/>
            </a:xfrm>
            <a:custGeom>
              <a:avLst/>
              <a:gdLst/>
              <a:ahLst/>
              <a:cxnLst/>
              <a:rect l="l" t="t" r="r" b="b"/>
              <a:pathLst>
                <a:path w="2766141" h="734123">
                  <a:moveTo>
                    <a:pt x="19102" y="0"/>
                  </a:moveTo>
                  <a:lnTo>
                    <a:pt x="2747039" y="0"/>
                  </a:lnTo>
                  <a:cubicBezTo>
                    <a:pt x="2752105" y="0"/>
                    <a:pt x="2756964" y="2013"/>
                    <a:pt x="2760546" y="5595"/>
                  </a:cubicBezTo>
                  <a:cubicBezTo>
                    <a:pt x="2764129" y="9177"/>
                    <a:pt x="2766141" y="14036"/>
                    <a:pt x="2766141" y="19102"/>
                  </a:cubicBezTo>
                  <a:lnTo>
                    <a:pt x="2766141" y="715021"/>
                  </a:lnTo>
                  <a:cubicBezTo>
                    <a:pt x="2766141" y="725571"/>
                    <a:pt x="2757589" y="734123"/>
                    <a:pt x="2747039" y="734123"/>
                  </a:cubicBezTo>
                  <a:lnTo>
                    <a:pt x="19102" y="734123"/>
                  </a:lnTo>
                  <a:cubicBezTo>
                    <a:pt x="8552" y="734123"/>
                    <a:pt x="0" y="725571"/>
                    <a:pt x="0" y="715021"/>
                  </a:cubicBezTo>
                  <a:lnTo>
                    <a:pt x="0" y="19102"/>
                  </a:lnTo>
                  <a:cubicBezTo>
                    <a:pt x="0" y="8552"/>
                    <a:pt x="8552" y="0"/>
                    <a:pt x="1910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766141" cy="781748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2" y="2528545"/>
            <a:ext cx="5027433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Die Lehrkräfte bearbeiten die Idee, sodass sie gut vorbereitet ist für die Prüfung.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2" y="3684514"/>
            <a:ext cx="5027433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Die Idee passt sich automatisch den Verbesserungsvorschlägen an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2" y="4840482"/>
            <a:ext cx="5027433" cy="12192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Die Person, die die Idee gepostet hat, arbeitet die Idee gut aus. Die Verebesserungsvorschläge können dabei helfen.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057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D8D7FE6-E9A1-7E08-20CB-87D483F653D9}"/>
              </a:ext>
            </a:extLst>
          </p:cNvPr>
          <p:cNvSpPr txBox="1">
            <a:spLocks/>
          </p:cNvSpPr>
          <p:nvPr/>
        </p:nvSpPr>
        <p:spPr>
          <a:xfrm>
            <a:off x="838200" y="566056"/>
            <a:ext cx="8349342" cy="1052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Recht auf Mitbestimmung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6E45C3-8F3F-2997-EBA8-2A0EBDD606D2}"/>
              </a:ext>
            </a:extLst>
          </p:cNvPr>
          <p:cNvSpPr txBox="1"/>
          <p:nvPr/>
        </p:nvSpPr>
        <p:spPr>
          <a:xfrm>
            <a:off x="3848099" y="3744686"/>
            <a:ext cx="4495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000" b="0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Kinder und Jugendliche haben das Recht, bei Angelegenheiten, die sie betreffen, ihre Meinung zu sagen und mitzubestimmen. </a:t>
            </a:r>
            <a:endParaRPr lang="de-DE" sz="1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0E0CBCEC-143D-32F6-8B34-340CB46B5025}"/>
              </a:ext>
            </a:extLst>
          </p:cNvPr>
          <p:cNvSpPr txBox="1">
            <a:spLocks/>
          </p:cNvSpPr>
          <p:nvPr/>
        </p:nvSpPr>
        <p:spPr>
          <a:xfrm>
            <a:off x="1921327" y="2376259"/>
            <a:ext cx="8349342" cy="1052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24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Artikel 12 </a:t>
            </a:r>
          </a:p>
          <a:p>
            <a:pPr algn="ctr"/>
            <a:r>
              <a:rPr lang="de-DE" sz="24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UN-Kinderrechtskonvention</a:t>
            </a:r>
            <a:endParaRPr lang="de-DE" sz="24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0794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14719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c) Die Person, die die Idee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gepostet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hat,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arbeitet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die Idee gut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aus.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Die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Verbesserungsvorschläge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können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dabei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</a:t>
            </a:r>
            <a:r>
              <a:rPr lang="en-US" sz="2800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helfen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4551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0" y="652780"/>
            <a:ext cx="8805333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Warum gibt es bei aula eine Prüfung?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5784850" cy="840049"/>
            <a:chOff x="0" y="0"/>
            <a:chExt cx="2961169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961168" cy="430007"/>
            </a:xfrm>
            <a:custGeom>
              <a:avLst/>
              <a:gdLst/>
              <a:ahLst/>
              <a:cxnLst/>
              <a:rect l="l" t="t" r="r" b="b"/>
              <a:pathLst>
                <a:path w="2961168" h="430007">
                  <a:moveTo>
                    <a:pt x="17844" y="0"/>
                  </a:moveTo>
                  <a:lnTo>
                    <a:pt x="2943324" y="0"/>
                  </a:lnTo>
                  <a:cubicBezTo>
                    <a:pt x="2953179" y="0"/>
                    <a:pt x="2961168" y="7989"/>
                    <a:pt x="2961168" y="17844"/>
                  </a:cubicBezTo>
                  <a:lnTo>
                    <a:pt x="2961168" y="412163"/>
                  </a:lnTo>
                  <a:cubicBezTo>
                    <a:pt x="2961168" y="422018"/>
                    <a:pt x="2953179" y="430007"/>
                    <a:pt x="2943324" y="430007"/>
                  </a:cubicBezTo>
                  <a:lnTo>
                    <a:pt x="17844" y="430007"/>
                  </a:lnTo>
                  <a:cubicBezTo>
                    <a:pt x="7989" y="430007"/>
                    <a:pt x="0" y="422018"/>
                    <a:pt x="0" y="412163"/>
                  </a:cubicBezTo>
                  <a:lnTo>
                    <a:pt x="0" y="17844"/>
                  </a:lnTo>
                  <a:cubicBezTo>
                    <a:pt x="0" y="7989"/>
                    <a:pt x="7989" y="0"/>
                    <a:pt x="17844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961169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5784850" cy="840049"/>
            <a:chOff x="0" y="0"/>
            <a:chExt cx="2961169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961168" cy="430007"/>
            </a:xfrm>
            <a:custGeom>
              <a:avLst/>
              <a:gdLst/>
              <a:ahLst/>
              <a:cxnLst/>
              <a:rect l="l" t="t" r="r" b="b"/>
              <a:pathLst>
                <a:path w="2961168" h="430007">
                  <a:moveTo>
                    <a:pt x="17844" y="0"/>
                  </a:moveTo>
                  <a:lnTo>
                    <a:pt x="2943324" y="0"/>
                  </a:lnTo>
                  <a:cubicBezTo>
                    <a:pt x="2953179" y="0"/>
                    <a:pt x="2961168" y="7989"/>
                    <a:pt x="2961168" y="17844"/>
                  </a:cubicBezTo>
                  <a:lnTo>
                    <a:pt x="2961168" y="412163"/>
                  </a:lnTo>
                  <a:cubicBezTo>
                    <a:pt x="2961168" y="422018"/>
                    <a:pt x="2953179" y="430007"/>
                    <a:pt x="2943324" y="430007"/>
                  </a:cubicBezTo>
                  <a:lnTo>
                    <a:pt x="17844" y="430007"/>
                  </a:lnTo>
                  <a:cubicBezTo>
                    <a:pt x="7989" y="430007"/>
                    <a:pt x="0" y="422018"/>
                    <a:pt x="0" y="412163"/>
                  </a:cubicBezTo>
                  <a:lnTo>
                    <a:pt x="0" y="17844"/>
                  </a:lnTo>
                  <a:cubicBezTo>
                    <a:pt x="0" y="7989"/>
                    <a:pt x="7989" y="0"/>
                    <a:pt x="17844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961169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5784850" cy="840049"/>
            <a:chOff x="0" y="0"/>
            <a:chExt cx="2961169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961168" cy="430007"/>
            </a:xfrm>
            <a:custGeom>
              <a:avLst/>
              <a:gdLst/>
              <a:ahLst/>
              <a:cxnLst/>
              <a:rect l="l" t="t" r="r" b="b"/>
              <a:pathLst>
                <a:path w="2961168" h="430007">
                  <a:moveTo>
                    <a:pt x="17844" y="0"/>
                  </a:moveTo>
                  <a:lnTo>
                    <a:pt x="2943324" y="0"/>
                  </a:lnTo>
                  <a:cubicBezTo>
                    <a:pt x="2953179" y="0"/>
                    <a:pt x="2961168" y="7989"/>
                    <a:pt x="2961168" y="17844"/>
                  </a:cubicBezTo>
                  <a:lnTo>
                    <a:pt x="2961168" y="412163"/>
                  </a:lnTo>
                  <a:cubicBezTo>
                    <a:pt x="2961168" y="422018"/>
                    <a:pt x="2953179" y="430007"/>
                    <a:pt x="2943324" y="430007"/>
                  </a:cubicBezTo>
                  <a:lnTo>
                    <a:pt x="17844" y="430007"/>
                  </a:lnTo>
                  <a:cubicBezTo>
                    <a:pt x="7989" y="430007"/>
                    <a:pt x="0" y="422018"/>
                    <a:pt x="0" y="412163"/>
                  </a:cubicBezTo>
                  <a:lnTo>
                    <a:pt x="0" y="17844"/>
                  </a:lnTo>
                  <a:cubicBezTo>
                    <a:pt x="0" y="7989"/>
                    <a:pt x="7989" y="0"/>
                    <a:pt x="17844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961169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2" y="2528545"/>
            <a:ext cx="5433157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Damit es keine Abstimmung über Ideen gibt, die eigentlich gar nicht umgesetzt werden dürfen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2" y="3684514"/>
            <a:ext cx="5424358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Weil manche Ideen der Schulleitung nicht gefallen.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3" y="4983438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Weil die Ideen benotet werden.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55014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9766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a) Damit es keine Abstimmung über Ideen gibt,</a:t>
            </a:r>
            <a:r>
              <a:rPr lang="en-US" sz="2800" u="none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 di</a:t>
            </a: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e eigentlich gar nicht umgesetzt werden dürfen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662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0" y="652780"/>
            <a:ext cx="8805333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Wie kann man bei einer Abstimmung abstimmen?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4460458" cy="840049"/>
            <a:chOff x="0" y="0"/>
            <a:chExt cx="2283234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4460458" cy="840049"/>
            <a:chOff x="0" y="0"/>
            <a:chExt cx="2283234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4460458" cy="840049"/>
            <a:chOff x="0" y="0"/>
            <a:chExt cx="2283234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75484" y="2687230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Ja oder Nein.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3" y="3827469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Dafür, Neutral oder Dagegen.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3" y="5001957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Mit einem Like.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6601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4520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b) Dafür, Neutral oder Dagegen.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0856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722314" y="364288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1" y="652780"/>
            <a:ext cx="10166471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Was muss passieren, damit eine Idee die Abstimmung gewinnt?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5403850" cy="840049"/>
            <a:chOff x="0" y="0"/>
            <a:chExt cx="2766141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766141" cy="430007"/>
            </a:xfrm>
            <a:custGeom>
              <a:avLst/>
              <a:gdLst/>
              <a:ahLst/>
              <a:cxnLst/>
              <a:rect l="l" t="t" r="r" b="b"/>
              <a:pathLst>
                <a:path w="2766141" h="430007">
                  <a:moveTo>
                    <a:pt x="19102" y="0"/>
                  </a:moveTo>
                  <a:lnTo>
                    <a:pt x="2747039" y="0"/>
                  </a:lnTo>
                  <a:cubicBezTo>
                    <a:pt x="2752105" y="0"/>
                    <a:pt x="2756964" y="2013"/>
                    <a:pt x="2760546" y="5595"/>
                  </a:cubicBezTo>
                  <a:cubicBezTo>
                    <a:pt x="2764129" y="9177"/>
                    <a:pt x="2766141" y="14036"/>
                    <a:pt x="2766141" y="19102"/>
                  </a:cubicBezTo>
                  <a:lnTo>
                    <a:pt x="2766141" y="410905"/>
                  </a:lnTo>
                  <a:cubicBezTo>
                    <a:pt x="2766141" y="421455"/>
                    <a:pt x="2757589" y="430007"/>
                    <a:pt x="2747039" y="430007"/>
                  </a:cubicBezTo>
                  <a:lnTo>
                    <a:pt x="19102" y="430007"/>
                  </a:lnTo>
                  <a:cubicBezTo>
                    <a:pt x="14036" y="430007"/>
                    <a:pt x="9177" y="427995"/>
                    <a:pt x="5595" y="424412"/>
                  </a:cubicBezTo>
                  <a:cubicBezTo>
                    <a:pt x="2013" y="420830"/>
                    <a:pt x="0" y="415971"/>
                    <a:pt x="0" y="410905"/>
                  </a:cubicBezTo>
                  <a:lnTo>
                    <a:pt x="0" y="19102"/>
                  </a:lnTo>
                  <a:cubicBezTo>
                    <a:pt x="0" y="8552"/>
                    <a:pt x="8552" y="0"/>
                    <a:pt x="1910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766141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5403850" cy="840049"/>
            <a:chOff x="0" y="0"/>
            <a:chExt cx="2766141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766141" cy="430007"/>
            </a:xfrm>
            <a:custGeom>
              <a:avLst/>
              <a:gdLst/>
              <a:ahLst/>
              <a:cxnLst/>
              <a:rect l="l" t="t" r="r" b="b"/>
              <a:pathLst>
                <a:path w="2766141" h="430007">
                  <a:moveTo>
                    <a:pt x="19102" y="0"/>
                  </a:moveTo>
                  <a:lnTo>
                    <a:pt x="2747039" y="0"/>
                  </a:lnTo>
                  <a:cubicBezTo>
                    <a:pt x="2752105" y="0"/>
                    <a:pt x="2756964" y="2013"/>
                    <a:pt x="2760546" y="5595"/>
                  </a:cubicBezTo>
                  <a:cubicBezTo>
                    <a:pt x="2764129" y="9177"/>
                    <a:pt x="2766141" y="14036"/>
                    <a:pt x="2766141" y="19102"/>
                  </a:cubicBezTo>
                  <a:lnTo>
                    <a:pt x="2766141" y="410905"/>
                  </a:lnTo>
                  <a:cubicBezTo>
                    <a:pt x="2766141" y="421455"/>
                    <a:pt x="2757589" y="430007"/>
                    <a:pt x="2747039" y="430007"/>
                  </a:cubicBezTo>
                  <a:lnTo>
                    <a:pt x="19102" y="430007"/>
                  </a:lnTo>
                  <a:cubicBezTo>
                    <a:pt x="14036" y="430007"/>
                    <a:pt x="9177" y="427995"/>
                    <a:pt x="5595" y="424412"/>
                  </a:cubicBezTo>
                  <a:cubicBezTo>
                    <a:pt x="2013" y="420830"/>
                    <a:pt x="0" y="415971"/>
                    <a:pt x="0" y="410905"/>
                  </a:cubicBezTo>
                  <a:lnTo>
                    <a:pt x="0" y="19102"/>
                  </a:lnTo>
                  <a:cubicBezTo>
                    <a:pt x="0" y="8552"/>
                    <a:pt x="8552" y="0"/>
                    <a:pt x="1910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766141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5403850" cy="840049"/>
            <a:chOff x="0" y="0"/>
            <a:chExt cx="2766141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766141" cy="430007"/>
            </a:xfrm>
            <a:custGeom>
              <a:avLst/>
              <a:gdLst/>
              <a:ahLst/>
              <a:cxnLst/>
              <a:rect l="l" t="t" r="r" b="b"/>
              <a:pathLst>
                <a:path w="2766141" h="430007">
                  <a:moveTo>
                    <a:pt x="19102" y="0"/>
                  </a:moveTo>
                  <a:lnTo>
                    <a:pt x="2747039" y="0"/>
                  </a:lnTo>
                  <a:cubicBezTo>
                    <a:pt x="2752105" y="0"/>
                    <a:pt x="2756964" y="2013"/>
                    <a:pt x="2760546" y="5595"/>
                  </a:cubicBezTo>
                  <a:cubicBezTo>
                    <a:pt x="2764129" y="9177"/>
                    <a:pt x="2766141" y="14036"/>
                    <a:pt x="2766141" y="19102"/>
                  </a:cubicBezTo>
                  <a:lnTo>
                    <a:pt x="2766141" y="410905"/>
                  </a:lnTo>
                  <a:cubicBezTo>
                    <a:pt x="2766141" y="421455"/>
                    <a:pt x="2757589" y="430007"/>
                    <a:pt x="2747039" y="430007"/>
                  </a:cubicBezTo>
                  <a:lnTo>
                    <a:pt x="19102" y="430007"/>
                  </a:lnTo>
                  <a:cubicBezTo>
                    <a:pt x="14036" y="430007"/>
                    <a:pt x="9177" y="427995"/>
                    <a:pt x="5595" y="424412"/>
                  </a:cubicBezTo>
                  <a:cubicBezTo>
                    <a:pt x="2013" y="420830"/>
                    <a:pt x="0" y="415971"/>
                    <a:pt x="0" y="410905"/>
                  </a:cubicBezTo>
                  <a:lnTo>
                    <a:pt x="0" y="19102"/>
                  </a:lnTo>
                  <a:cubicBezTo>
                    <a:pt x="0" y="8552"/>
                    <a:pt x="8552" y="0"/>
                    <a:pt x="1910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766141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3" y="2699420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Sie braucht die meisten Likes.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2" y="3684514"/>
            <a:ext cx="4846629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Die Mehrheit der Klassensprecher und Klassensprecherinnen muss dafür stimmen.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2" y="4840483"/>
            <a:ext cx="4988169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Sie braucht mehr Dafür- als Dagegen-Stimmen.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7803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4520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c) Sie braucht mehr Dafür- als Dagegen-Stimmen.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48653" y="5956965"/>
            <a:ext cx="1073919" cy="1133627"/>
          </a:xfrm>
          <a:custGeom>
            <a:avLst/>
            <a:gdLst/>
            <a:ahLst/>
            <a:cxnLst/>
            <a:rect l="l" t="t" r="r" b="b"/>
            <a:pathLst>
              <a:path w="1610878" h="1700441">
                <a:moveTo>
                  <a:pt x="0" y="0"/>
                </a:moveTo>
                <a:lnTo>
                  <a:pt x="1610878" y="0"/>
                </a:lnTo>
                <a:lnTo>
                  <a:pt x="1610878" y="1700441"/>
                </a:lnTo>
                <a:lnTo>
                  <a:pt x="0" y="17004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432" r="-1336" b="-10515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569174">
            <a:off x="-1590127" y="490829"/>
            <a:ext cx="5479903" cy="4123627"/>
          </a:xfrm>
          <a:custGeom>
            <a:avLst/>
            <a:gdLst/>
            <a:ahLst/>
            <a:cxnLst/>
            <a:rect l="l" t="t" r="r" b="b"/>
            <a:pathLst>
              <a:path w="8219854" h="6185440">
                <a:moveTo>
                  <a:pt x="0" y="0"/>
                </a:moveTo>
                <a:lnTo>
                  <a:pt x="8219854" y="0"/>
                </a:lnTo>
                <a:lnTo>
                  <a:pt x="8219854" y="6185440"/>
                </a:lnTo>
                <a:lnTo>
                  <a:pt x="0" y="61854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5088" y="227913"/>
            <a:ext cx="8805333" cy="26331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5133"/>
              </a:lnSpc>
            </a:pPr>
            <a:r>
              <a:rPr lang="en-US" sz="4666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 Heavy"/>
              </a:rPr>
              <a:t>Wer kümmert sich darum, dass eine Idee nach der Abstimmung umgesetzt wird? </a:t>
            </a:r>
          </a:p>
        </p:txBody>
      </p:sp>
      <p:sp>
        <p:nvSpPr>
          <p:cNvPr id="6" name="Freeform 6"/>
          <p:cNvSpPr/>
          <p:nvPr/>
        </p:nvSpPr>
        <p:spPr>
          <a:xfrm rot="206333">
            <a:off x="2009737" y="2316667"/>
            <a:ext cx="2752079" cy="2779877"/>
          </a:xfrm>
          <a:custGeom>
            <a:avLst/>
            <a:gdLst/>
            <a:ahLst/>
            <a:cxnLst/>
            <a:rect l="l" t="t" r="r" b="b"/>
            <a:pathLst>
              <a:path w="4128118" h="4169816">
                <a:moveTo>
                  <a:pt x="0" y="0"/>
                </a:moveTo>
                <a:lnTo>
                  <a:pt x="4128118" y="0"/>
                </a:lnTo>
                <a:lnTo>
                  <a:pt x="4128118" y="4169817"/>
                </a:lnTo>
                <a:lnTo>
                  <a:pt x="0" y="4169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842000" y="2426102"/>
            <a:ext cx="4460458" cy="840049"/>
            <a:chOff x="0" y="0"/>
            <a:chExt cx="2283234" cy="4300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842000" y="3582070"/>
            <a:ext cx="4460458" cy="840049"/>
            <a:chOff x="0" y="0"/>
            <a:chExt cx="2283234" cy="4300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842000" y="4738039"/>
            <a:ext cx="4460458" cy="840049"/>
            <a:chOff x="0" y="0"/>
            <a:chExt cx="2283234" cy="43000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83234" cy="430007"/>
            </a:xfrm>
            <a:custGeom>
              <a:avLst/>
              <a:gdLst/>
              <a:ahLst/>
              <a:cxnLst/>
              <a:rect l="l" t="t" r="r" b="b"/>
              <a:pathLst>
                <a:path w="2283234" h="430007">
                  <a:moveTo>
                    <a:pt x="23142" y="0"/>
                  </a:moveTo>
                  <a:lnTo>
                    <a:pt x="2260092" y="0"/>
                  </a:lnTo>
                  <a:cubicBezTo>
                    <a:pt x="2266230" y="0"/>
                    <a:pt x="2272116" y="2438"/>
                    <a:pt x="2276456" y="6778"/>
                  </a:cubicBezTo>
                  <a:cubicBezTo>
                    <a:pt x="2280796" y="11118"/>
                    <a:pt x="2283234" y="17005"/>
                    <a:pt x="2283234" y="23142"/>
                  </a:cubicBezTo>
                  <a:lnTo>
                    <a:pt x="2283234" y="406865"/>
                  </a:lnTo>
                  <a:cubicBezTo>
                    <a:pt x="2283234" y="413003"/>
                    <a:pt x="2280796" y="418889"/>
                    <a:pt x="2276456" y="423229"/>
                  </a:cubicBezTo>
                  <a:cubicBezTo>
                    <a:pt x="2272116" y="427569"/>
                    <a:pt x="2266230" y="430007"/>
                    <a:pt x="2260092" y="430007"/>
                  </a:cubicBezTo>
                  <a:lnTo>
                    <a:pt x="23142" y="430007"/>
                  </a:lnTo>
                  <a:cubicBezTo>
                    <a:pt x="17005" y="430007"/>
                    <a:pt x="11118" y="427569"/>
                    <a:pt x="6778" y="423229"/>
                  </a:cubicBezTo>
                  <a:cubicBezTo>
                    <a:pt x="2438" y="418889"/>
                    <a:pt x="0" y="413003"/>
                    <a:pt x="0" y="406865"/>
                  </a:cubicBezTo>
                  <a:lnTo>
                    <a:pt x="0" y="23142"/>
                  </a:lnTo>
                  <a:cubicBezTo>
                    <a:pt x="0" y="17005"/>
                    <a:pt x="2438" y="11118"/>
                    <a:pt x="6778" y="6778"/>
                  </a:cubicBezTo>
                  <a:cubicBezTo>
                    <a:pt x="11118" y="2438"/>
                    <a:pt x="17005" y="0"/>
                    <a:pt x="23142" y="0"/>
                  </a:cubicBezTo>
                  <a:close/>
                </a:path>
              </a:pathLst>
            </a:custGeom>
            <a:solidFill>
              <a:srgbClr val="FFF3CE"/>
            </a:solid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283234" cy="477632"/>
            </a:xfrm>
            <a:prstGeom prst="rect">
              <a:avLst/>
            </a:prstGeom>
          </p:spPr>
          <p:txBody>
            <a:bodyPr lIns="26137" tIns="26137" rIns="26137" bIns="26137" rtlCol="0" anchor="ctr"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333"/>
                </a:lnSpc>
              </a:pPr>
              <a:endParaRPr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81843" y="2671501"/>
            <a:ext cx="3993491" cy="283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a) Automatisch die Schulleitung.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81843" y="3684514"/>
            <a:ext cx="3993491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b) Alle Menschen der Schule gemeinsam.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081843" y="4840483"/>
            <a:ext cx="3993491" cy="591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397"/>
              </a:lnSpc>
            </a:pPr>
            <a:r>
              <a:rPr lang="en-US" sz="1997" spc="-19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1"/>
              </a:rPr>
              <a:t>c) Alle Menschen der Schule gemeinsam.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2823692" y="3280245"/>
            <a:ext cx="1388401" cy="1384376"/>
            <a:chOff x="0" y="0"/>
            <a:chExt cx="2776802" cy="276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5504" cy="2150911"/>
            </a:xfrm>
            <a:custGeom>
              <a:avLst/>
              <a:gdLst/>
              <a:ahLst/>
              <a:cxnLst/>
              <a:rect l="l" t="t" r="r" b="b"/>
              <a:pathLst>
                <a:path w="2375504" h="2150911">
                  <a:moveTo>
                    <a:pt x="0" y="0"/>
                  </a:moveTo>
                  <a:lnTo>
                    <a:pt x="2375504" y="0"/>
                  </a:lnTo>
                  <a:lnTo>
                    <a:pt x="2375504" y="2150911"/>
                  </a:lnTo>
                  <a:lnTo>
                    <a:pt x="0" y="21509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 rot="10611080">
              <a:off x="1768150" y="1979831"/>
              <a:ext cx="988461" cy="762351"/>
            </a:xfrm>
            <a:custGeom>
              <a:avLst/>
              <a:gdLst/>
              <a:ahLst/>
              <a:cxnLst/>
              <a:rect l="l" t="t" r="r" b="b"/>
              <a:pathLst>
                <a:path w="988461" h="762351">
                  <a:moveTo>
                    <a:pt x="0" y="0"/>
                  </a:moveTo>
                  <a:lnTo>
                    <a:pt x="988461" y="0"/>
                  </a:lnTo>
                  <a:lnTo>
                    <a:pt x="988461" y="762351"/>
                  </a:lnTo>
                  <a:lnTo>
                    <a:pt x="0" y="762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04770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0953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309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1907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523848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82861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133387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438156" algn="l" defTabSz="609539" rtl="0" eaLnBrk="1" latinLnBrk="0" hangingPunct="1"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sz="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5623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905705">
            <a:off x="11381652" y="6115686"/>
            <a:ext cx="979149" cy="736809"/>
          </a:xfrm>
          <a:custGeom>
            <a:avLst/>
            <a:gdLst/>
            <a:ahLst/>
            <a:cxnLst/>
            <a:rect l="l" t="t" r="r" b="b"/>
            <a:pathLst>
              <a:path w="1468723" h="1105214">
                <a:moveTo>
                  <a:pt x="0" y="0"/>
                </a:moveTo>
                <a:lnTo>
                  <a:pt x="1468723" y="0"/>
                </a:lnTo>
                <a:lnTo>
                  <a:pt x="1468723" y="1105214"/>
                </a:lnTo>
                <a:lnTo>
                  <a:pt x="0" y="110521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reeform 3"/>
          <p:cNvSpPr/>
          <p:nvPr/>
        </p:nvSpPr>
        <p:spPr>
          <a:xfrm rot="1320563" flipV="1">
            <a:off x="-2480255" y="-1495490"/>
            <a:ext cx="4596793" cy="4004955"/>
          </a:xfrm>
          <a:custGeom>
            <a:avLst/>
            <a:gdLst/>
            <a:ahLst/>
            <a:cxnLst/>
            <a:rect l="l" t="t" r="r" b="b"/>
            <a:pathLst>
              <a:path w="6895189" h="6007433">
                <a:moveTo>
                  <a:pt x="0" y="6007433"/>
                </a:moveTo>
                <a:lnTo>
                  <a:pt x="6895188" y="6007433"/>
                </a:lnTo>
                <a:lnTo>
                  <a:pt x="6895188" y="0"/>
                </a:lnTo>
                <a:lnTo>
                  <a:pt x="0" y="0"/>
                </a:lnTo>
                <a:lnTo>
                  <a:pt x="0" y="600743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reeform 4"/>
          <p:cNvSpPr/>
          <p:nvPr/>
        </p:nvSpPr>
        <p:spPr>
          <a:xfrm rot="18772068">
            <a:off x="10474872" y="5845757"/>
            <a:ext cx="743110" cy="435648"/>
          </a:xfrm>
          <a:custGeom>
            <a:avLst/>
            <a:gdLst/>
            <a:ahLst/>
            <a:cxnLst/>
            <a:rect l="l" t="t" r="r" b="b"/>
            <a:pathLst>
              <a:path w="1114665" h="653472">
                <a:moveTo>
                  <a:pt x="0" y="0"/>
                </a:moveTo>
                <a:lnTo>
                  <a:pt x="1114665" y="0"/>
                </a:lnTo>
                <a:lnTo>
                  <a:pt x="1114665" y="653472"/>
                </a:lnTo>
                <a:lnTo>
                  <a:pt x="0" y="6534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93734" y="819687"/>
            <a:ext cx="1005410" cy="994441"/>
          </a:xfrm>
          <a:custGeom>
            <a:avLst/>
            <a:gdLst/>
            <a:ahLst/>
            <a:cxnLst/>
            <a:rect l="l" t="t" r="r" b="b"/>
            <a:pathLst>
              <a:path w="1508115" h="1491662">
                <a:moveTo>
                  <a:pt x="0" y="0"/>
                </a:moveTo>
                <a:lnTo>
                  <a:pt x="1508114" y="0"/>
                </a:lnTo>
                <a:lnTo>
                  <a:pt x="1508114" y="1491663"/>
                </a:lnTo>
                <a:lnTo>
                  <a:pt x="0" y="14916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550144" y="1814129"/>
            <a:ext cx="2321082" cy="1996131"/>
          </a:xfrm>
          <a:custGeom>
            <a:avLst/>
            <a:gdLst/>
            <a:ahLst/>
            <a:cxnLst/>
            <a:rect l="l" t="t" r="r" b="b"/>
            <a:pathLst>
              <a:path w="3481623" h="2994196">
                <a:moveTo>
                  <a:pt x="0" y="0"/>
                </a:moveTo>
                <a:lnTo>
                  <a:pt x="3481623" y="0"/>
                </a:lnTo>
                <a:lnTo>
                  <a:pt x="3481623" y="2994195"/>
                </a:lnTo>
                <a:lnTo>
                  <a:pt x="0" y="29941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2413" y="3678971"/>
            <a:ext cx="8085867" cy="4520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2"/>
              </a:rPr>
              <a:t>c) Alle Menschen der Schule gemeinsam.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32413" y="2351821"/>
            <a:ext cx="7848600" cy="12878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1201"/>
              </a:lnSpc>
            </a:pPr>
            <a:r>
              <a:rPr lang="en-US" sz="8000">
                <a:solidFill>
                  <a:srgbClr val="199B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Vision 3"/>
              </a:rPr>
              <a:t>richtige Antwort</a:t>
            </a:r>
          </a:p>
        </p:txBody>
      </p:sp>
      <p:sp>
        <p:nvSpPr>
          <p:cNvPr id="9" name="Freeform 9"/>
          <p:cNvSpPr/>
          <p:nvPr/>
        </p:nvSpPr>
        <p:spPr>
          <a:xfrm>
            <a:off x="11245850" y="190500"/>
            <a:ext cx="762000" cy="937260"/>
          </a:xfrm>
          <a:custGeom>
            <a:avLst/>
            <a:gdLst/>
            <a:ahLst/>
            <a:cxnLst/>
            <a:rect l="l" t="t" r="r" b="b"/>
            <a:pathLst>
              <a:path w="1143000" h="1405890">
                <a:moveTo>
                  <a:pt x="0" y="0"/>
                </a:moveTo>
                <a:lnTo>
                  <a:pt x="1143000" y="0"/>
                </a:lnTo>
                <a:lnTo>
                  <a:pt x="1143000" y="1405890"/>
                </a:lnTo>
                <a:lnTo>
                  <a:pt x="0" y="14058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0882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F43130-B2D9-59D0-95D5-161888B7B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F1E8D8-805A-C737-A993-6E17AF37B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4" y="2235200"/>
            <a:ext cx="6879771" cy="2387600"/>
          </a:xfrm>
        </p:spPr>
        <p:txBody>
          <a:bodyPr/>
          <a:lstStyle/>
          <a:p>
            <a:pPr algn="l"/>
            <a:r>
              <a:rPr lang="de-DE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de-DE" b="1" i="0" err="1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ula</a:t>
            </a:r>
            <a:r>
              <a:rPr lang="de-DE" b="1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 unserer Schule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A1E5FA2E-BFEE-03FE-4EA1-BCAF7A3EF24A}"/>
              </a:ext>
            </a:extLst>
          </p:cNvPr>
          <p:cNvSpPr txBox="1">
            <a:spLocks/>
          </p:cNvSpPr>
          <p:nvPr/>
        </p:nvSpPr>
        <p:spPr>
          <a:xfrm>
            <a:off x="903514" y="4517570"/>
            <a:ext cx="6879771" cy="537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b="0" i="0" err="1">
                <a:effectLst/>
              </a:rPr>
              <a:t>aula</a:t>
            </a:r>
            <a:r>
              <a:rPr lang="de-DE" sz="2800" b="0" i="0">
                <a:effectLst/>
              </a:rPr>
              <a:t> Einführungsstunden - Einheit 4</a:t>
            </a:r>
            <a:endParaRPr lang="de-DE" sz="28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20A8EE1-A316-2D01-8525-C08C6BFA2B04}"/>
              </a:ext>
            </a:extLst>
          </p:cNvPr>
          <p:cNvSpPr txBox="1"/>
          <p:nvPr/>
        </p:nvSpPr>
        <p:spPr>
          <a:xfrm>
            <a:off x="141715" y="6476790"/>
            <a:ext cx="15235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>
                <a:solidFill>
                  <a:schemeClr val="bg1">
                    <a:lumMod val="65000"/>
                  </a:schemeClr>
                </a:solidFill>
              </a:rPr>
              <a:t>Stand August 2026 </a:t>
            </a:r>
          </a:p>
        </p:txBody>
      </p:sp>
    </p:spTree>
    <p:extLst>
      <p:ext uri="{BB962C8B-B14F-4D97-AF65-F5344CB8AC3E}">
        <p14:creationId xmlns:p14="http://schemas.microsoft.com/office/powerpoint/2010/main" val="3473882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0541DF-F40B-C145-466C-F37B3BED2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17FB85E-EDE5-A5FD-8062-2865D8490264}"/>
              </a:ext>
            </a:extLst>
          </p:cNvPr>
          <p:cNvSpPr txBox="1">
            <a:spLocks/>
          </p:cNvSpPr>
          <p:nvPr/>
        </p:nvSpPr>
        <p:spPr>
          <a:xfrm>
            <a:off x="5638801" y="1505859"/>
            <a:ext cx="4441369" cy="2815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de-DE" sz="3600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Warum ist Mitbestimmung in der Schule wichtig?</a:t>
            </a:r>
            <a:endParaRPr lang="de-DE" sz="36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1304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D52294-0F54-9738-BB08-675D8C0C7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26E525D-2E65-C950-1D7E-5DF76D3E07D7}"/>
              </a:ext>
            </a:extLst>
          </p:cNvPr>
          <p:cNvSpPr txBox="1"/>
          <p:nvPr/>
        </p:nvSpPr>
        <p:spPr>
          <a:xfrm>
            <a:off x="5236029" y="2275114"/>
            <a:ext cx="5268686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Daraus besteht </a:t>
            </a:r>
            <a:r>
              <a:rPr lang="de-DE" sz="2400" b="0" i="0" err="1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aula</a:t>
            </a:r>
            <a:endParaRPr lang="de-DE" sz="2400">
              <a:solidFill>
                <a:srgbClr val="212450"/>
              </a:solidFill>
              <a:latin typeface="Tahoma"/>
              <a:ea typeface="Tahoma"/>
              <a:cs typeface="Tahom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Worüber dürfen wir mitbestimmen?</a:t>
            </a:r>
            <a:endParaRPr lang="de-DE" sz="2400">
              <a:solidFill>
                <a:srgbClr val="212450"/>
              </a:solidFill>
              <a:latin typeface="Tahoma"/>
              <a:ea typeface="Tahoma"/>
              <a:cs typeface="Tahom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Wie können wir fair miteinander umgehen?</a:t>
            </a:r>
            <a:endParaRPr lang="de-DE" sz="24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0" i="0">
                <a:solidFill>
                  <a:srgbClr val="21245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Rollen auf der Plattform </a:t>
            </a:r>
            <a:endParaRPr lang="de-DE" sz="24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03114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4207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48F7E59-9A90-A666-1ADB-79D32DDE2D39}"/>
              </a:ext>
            </a:extLst>
          </p:cNvPr>
          <p:cNvSpPr txBox="1">
            <a:spLocks/>
          </p:cNvSpPr>
          <p:nvPr/>
        </p:nvSpPr>
        <p:spPr>
          <a:xfrm>
            <a:off x="950407" y="875323"/>
            <a:ext cx="6879771" cy="1563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Worüber dürfen wir mitbestimmen?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08466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170BA78-AD88-96F3-1FCD-999E336EB47C}"/>
              </a:ext>
            </a:extLst>
          </p:cNvPr>
          <p:cNvSpPr txBox="1">
            <a:spLocks/>
          </p:cNvSpPr>
          <p:nvPr/>
        </p:nvSpPr>
        <p:spPr>
          <a:xfrm>
            <a:off x="950407" y="875323"/>
            <a:ext cx="6879771" cy="1563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Wie können wir fair miteinander umgehen?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0283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4960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D68448-457F-91F9-82C7-FA059586B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7300" y="6186609"/>
            <a:ext cx="2057400" cy="39506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neu.aula.de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7C868307-4A1D-CF49-504E-7A82578CBB6A}"/>
              </a:ext>
            </a:extLst>
          </p:cNvPr>
          <p:cNvSpPr txBox="1">
            <a:spLocks/>
          </p:cNvSpPr>
          <p:nvPr/>
        </p:nvSpPr>
        <p:spPr>
          <a:xfrm>
            <a:off x="854528" y="4873624"/>
            <a:ext cx="2057400" cy="39506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b="1" err="1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Instanzcode</a:t>
            </a:r>
            <a:r>
              <a:rPr lang="de-DE">
                <a:solidFill>
                  <a:srgbClr val="2124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EAFA5A96-8547-E118-D688-3AE90230DE50}"/>
              </a:ext>
            </a:extLst>
          </p:cNvPr>
          <p:cNvSpPr txBox="1">
            <a:spLocks/>
          </p:cNvSpPr>
          <p:nvPr/>
        </p:nvSpPr>
        <p:spPr>
          <a:xfrm>
            <a:off x="963384" y="5450567"/>
            <a:ext cx="2226129" cy="64225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4400" i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schulspezifisch ausfüllen</a:t>
            </a:r>
            <a:endParaRPr lang="de-DE" i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2972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724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074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643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103A48-A809-18D9-E724-6619F4483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E911B-67A4-782B-6B8B-3401ADA3DE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4" y="2235200"/>
            <a:ext cx="6879771" cy="2387600"/>
          </a:xfrm>
        </p:spPr>
        <p:txBody>
          <a:bodyPr/>
          <a:lstStyle/>
          <a:p>
            <a:pPr algn="l"/>
            <a:r>
              <a:rPr lang="de-DE" b="1" i="0">
                <a:solidFill>
                  <a:srgbClr val="212450"/>
                </a:solidFill>
                <a:effectLst/>
                <a:latin typeface="Tahoma"/>
                <a:ea typeface="Tahoma"/>
                <a:cs typeface="Tahoma"/>
              </a:rPr>
              <a:t>Der Weg der </a:t>
            </a:r>
            <a:r>
              <a:rPr lang="de-DE" b="1">
                <a:solidFill>
                  <a:srgbClr val="212450"/>
                </a:solidFill>
                <a:latin typeface="Tahoma"/>
                <a:ea typeface="Tahoma"/>
                <a:cs typeface="Tahoma"/>
              </a:rPr>
              <a:t>Ideen</a:t>
            </a:r>
            <a:endParaRPr lang="de-DE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52489D21-493B-8E31-550B-6F41A75D79FA}"/>
              </a:ext>
            </a:extLst>
          </p:cNvPr>
          <p:cNvSpPr txBox="1">
            <a:spLocks/>
          </p:cNvSpPr>
          <p:nvPr/>
        </p:nvSpPr>
        <p:spPr>
          <a:xfrm>
            <a:off x="903514" y="4517570"/>
            <a:ext cx="6879771" cy="537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800" b="0" i="0" err="1">
                <a:effectLst/>
              </a:rPr>
              <a:t>aula</a:t>
            </a:r>
            <a:r>
              <a:rPr lang="de-DE" sz="2800" b="0" i="0">
                <a:effectLst/>
              </a:rPr>
              <a:t> Einführungsstunden - Einheit 2</a:t>
            </a:r>
            <a:endParaRPr lang="de-DE" sz="2800">
              <a:solidFill>
                <a:srgbClr val="2124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AAB43ED-75CE-A953-4C6A-7CD31564C9FA}"/>
              </a:ext>
            </a:extLst>
          </p:cNvPr>
          <p:cNvSpPr txBox="1"/>
          <p:nvPr/>
        </p:nvSpPr>
        <p:spPr>
          <a:xfrm>
            <a:off x="141715" y="6476790"/>
            <a:ext cx="15235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>
                <a:solidFill>
                  <a:schemeClr val="bg1">
                    <a:lumMod val="65000"/>
                  </a:schemeClr>
                </a:solidFill>
              </a:rPr>
              <a:t>Stand August 2026 </a:t>
            </a:r>
          </a:p>
        </p:txBody>
      </p:sp>
    </p:spTree>
    <p:extLst>
      <p:ext uri="{BB962C8B-B14F-4D97-AF65-F5344CB8AC3E}">
        <p14:creationId xmlns:p14="http://schemas.microsoft.com/office/powerpoint/2010/main" val="1496604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957ad9d8-9ede-44dd-8322-755ccef00b02">
      <Terms xmlns="http://schemas.microsoft.com/office/infopath/2007/PartnerControls"/>
    </lcf76f155ced4ddcb4097134ff3c332f>
    <TaxCatchAll xmlns="ecc5df9b-344e-421b-83ba-c4549b126c8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84EBC40BD7ADD49AE1CAD2233AE5199" ma:contentTypeVersion="13" ma:contentTypeDescription="Ein neues Dokument erstellen." ma:contentTypeScope="" ma:versionID="0f8a18237460c80cf9800c6bea1495d6">
  <xsd:schema xmlns:xsd="http://www.w3.org/2001/XMLSchema" xmlns:xs="http://www.w3.org/2001/XMLSchema" xmlns:p="http://schemas.microsoft.com/office/2006/metadata/properties" xmlns:ns2="957ad9d8-9ede-44dd-8322-755ccef00b02" xmlns:ns3="ecc5df9b-344e-421b-83ba-c4549b126c8a" xmlns:ns4="http://schemas.microsoft.com/sharepoint/v4" targetNamespace="http://schemas.microsoft.com/office/2006/metadata/properties" ma:root="true" ma:fieldsID="e276c2cff7fc3cd05838c578d7810025" ns2:_="" ns3:_="" ns4:_="">
    <xsd:import namespace="957ad9d8-9ede-44dd-8322-755ccef00b02"/>
    <xsd:import namespace="ecc5df9b-344e-421b-83ba-c4549b126c8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4:IconOverlay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7ad9d8-9ede-44dd-8322-755ccef00b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0d043c14-b490-4267-a799-b53e2f7a9d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c5df9b-344e-421b-83ba-c4549b126c8a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c887c81-a76e-4ba1-914a-80cbb27c6fa9}" ma:internalName="TaxCatchAll" ma:showField="CatchAllData" ma:web="ecc5df9b-344e-421b-83ba-c4549b126c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670E62-0512-43A4-80A9-9643092A8F96}">
  <ds:schemaRefs>
    <ds:schemaRef ds:uri="957ad9d8-9ede-44dd-8322-755ccef00b02"/>
    <ds:schemaRef ds:uri="ecc5df9b-344e-421b-83ba-c4549b126c8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1D03C5D-BF54-4E76-879F-70DEDC6E3B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E9760A-0356-46E6-BB53-83350AEC8888}">
  <ds:schemaRefs>
    <ds:schemaRef ds:uri="957ad9d8-9ede-44dd-8322-755ccef00b02"/>
    <ds:schemaRef ds:uri="ecc5df9b-344e-421b-83ba-c4549b126c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Widescreen</PresentationFormat>
  <Slides>66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Office</vt:lpstr>
      <vt:lpstr>Mitbestimmung in der Schule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Der Weg der Ideen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Die aula Plattform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aula an unserer Schule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Antonia Kohlhepp</dc:creator>
  <cp:revision>1</cp:revision>
  <dcterms:created xsi:type="dcterms:W3CDTF">2026-05-05T08:33:25Z</dcterms:created>
  <dcterms:modified xsi:type="dcterms:W3CDTF">2026-08-20T12:45:59Z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0x010100184EBC40BD7ADD49AE1CAD2233AE5199</vt:lpwstr>
  </property>
  <property fmtid="{D5CDD505-2E9C-101B-9397-08002B2CF9AE}" pid="3" name="MediaServiceImageTags">
    <vt:lpwstr/>
  </property>
</Properties>
</file>